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 id="2147483668" r:id="rId5"/>
  </p:sldMasterIdLst>
  <p:notesMasterIdLst>
    <p:notesMasterId r:id="rId22"/>
  </p:notesMasterIdLst>
  <p:sldIdLst>
    <p:sldId id="398" r:id="rId6"/>
    <p:sldId id="262" r:id="rId7"/>
    <p:sldId id="389" r:id="rId8"/>
    <p:sldId id="408" r:id="rId9"/>
    <p:sldId id="409" r:id="rId10"/>
    <p:sldId id="401" r:id="rId11"/>
    <p:sldId id="394" r:id="rId12"/>
    <p:sldId id="403" r:id="rId13"/>
    <p:sldId id="400" r:id="rId14"/>
    <p:sldId id="395" r:id="rId15"/>
    <p:sldId id="410" r:id="rId16"/>
    <p:sldId id="397" r:id="rId17"/>
    <p:sldId id="405" r:id="rId18"/>
    <p:sldId id="407" r:id="rId19"/>
    <p:sldId id="283" r:id="rId20"/>
    <p:sldId id="303" r:id="rId21"/>
  </p:sldIdLst>
  <p:sldSz cx="12192000" cy="6858000"/>
  <p:notesSz cx="12192000" cy="6858000"/>
  <p:embeddedFontLst>
    <p:embeddedFont>
      <p:font typeface="Calibri" panose="020F0502020204030204" pitchFamily="34" charset="0"/>
      <p:regular r:id="rId23"/>
      <p:bold r:id="rId24"/>
      <p:italic r:id="rId25"/>
      <p:boldItalic r:id="rId26"/>
    </p:embeddedFont>
    <p:embeddedFont>
      <p:font typeface="Inter SemiBold" panose="020B0604020202020204" charset="0"/>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75" roundtripDataSignature="AMtx7mg4UiMj87dp3A5pbdXrM2cvBsrv+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382D"/>
    <a:srgbClr val="FBFBFB"/>
    <a:srgbClr val="209462"/>
    <a:srgbClr val="2A2A2A"/>
    <a:srgbClr val="80475E"/>
    <a:srgbClr val="104F55"/>
    <a:srgbClr val="EA3546"/>
    <a:srgbClr val="457EAC"/>
    <a:srgbClr val="16BA2A"/>
    <a:srgbClr val="78E2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898BBE-102B-F4D2-6D87-8F969F7699BF}" v="40" dt="2022-04-16T08:53:34.231"/>
    <p1510:client id="{171880B9-5D85-48EC-A398-64931BF388D8}" v="2" dt="2022-04-16T08:53:45.037"/>
    <p1510:client id="{3D52945B-4DC1-4C84-6AD2-C3E02E1AE372}" v="8" dt="2022-04-15T10:59:03.907"/>
    <p1510:client id="{4420E677-E9D9-1E74-EBC1-6C49C850975E}" v="30" dt="2022-04-21T04:29:11.063"/>
    <p1510:client id="{84D88017-0B5A-AFAA-40DD-9F1F64B2A0E0}" v="248" dt="2022-04-19T20:07:20.124"/>
    <p1510:client id="{B585EA74-AD01-FAD8-89D5-1D0A36BD84CD}" v="64" dt="2022-04-15T10:56:31.663"/>
    <p1510:client id="{D6F3E16F-261B-62B6-A9DA-09E1A662ED1E}" v="96" dt="2022-04-15T11:30:24.811"/>
    <p1510:client id="{E7098ADC-25A6-2B09-B08D-511EDC3B9BDA}" v="147" dt="2022-04-15T14:06:26.245"/>
    <p1510:client id="{EF3D4F44-5511-DDF5-70BE-E9DD3B3D6D16}" v="6" dt="2022-04-15T18:25:21.438"/>
    <p1510:client id="{F7A1AEA5-F1BB-4474-C4BD-F42ECE004349}" v="84" dt="2022-04-15T13:36:07.795"/>
    <p1510:client id="{F977026F-1EA2-7FEE-2104-07F008AF9B3F}" v="72" dt="2022-04-16T06:10:52.30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7" d="100"/>
          <a:sy n="57" d="100"/>
        </p:scale>
        <p:origin x="992" y="44"/>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6.xml"/><Relationship Id="rId76"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75"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2.fntdata"/><Relationship Id="rId79"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5.xml"/><Relationship Id="rId19" Type="http://schemas.openxmlformats.org/officeDocument/2006/relationships/slide" Target="slides/slide14.xml"/><Relationship Id="rId78" Type="http://schemas.openxmlformats.org/officeDocument/2006/relationships/theme" Target="theme/theme1.xml"/><Relationship Id="rId8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font" Target="fonts/font5.fntdata"/><Relationship Id="rId77" Type="http://schemas.openxmlformats.org/officeDocument/2006/relationships/viewProps" Target="viewProps.xml"/><Relationship Id="rId8" Type="http://schemas.openxmlformats.org/officeDocument/2006/relationships/slide" Target="slides/slide3.xml"/><Relationship Id="rId8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ph  Witcombe" userId="S::joseph@purplebeard.co.uk::a2840d26-4401-46ce-837a-825901afe1b0" providerId="AD" clId="Web-{EF3D4F44-5511-DDF5-70BE-E9DD3B3D6D16}"/>
    <pc:docChg chg="modSld">
      <pc:chgData name="Joseph  Witcombe" userId="S::joseph@purplebeard.co.uk::a2840d26-4401-46ce-837a-825901afe1b0" providerId="AD" clId="Web-{EF3D4F44-5511-DDF5-70BE-E9DD3B3D6D16}" dt="2022-04-15T18:25:13.485" v="4" actId="20577"/>
      <pc:docMkLst>
        <pc:docMk/>
      </pc:docMkLst>
      <pc:sldChg chg="modSp">
        <pc:chgData name="Joseph  Witcombe" userId="S::joseph@purplebeard.co.uk::a2840d26-4401-46ce-837a-825901afe1b0" providerId="AD" clId="Web-{EF3D4F44-5511-DDF5-70BE-E9DD3B3D6D16}" dt="2022-04-15T18:25:13.485" v="4" actId="20577"/>
        <pc:sldMkLst>
          <pc:docMk/>
          <pc:sldMk cId="3471022491" sldId="392"/>
        </pc:sldMkLst>
        <pc:spChg chg="mod">
          <ac:chgData name="Joseph  Witcombe" userId="S::joseph@purplebeard.co.uk::a2840d26-4401-46ce-837a-825901afe1b0" providerId="AD" clId="Web-{EF3D4F44-5511-DDF5-70BE-E9DD3B3D6D16}" dt="2022-04-15T18:25:13.485" v="4" actId="20577"/>
          <ac:spMkLst>
            <pc:docMk/>
            <pc:sldMk cId="3471022491" sldId="392"/>
            <ac:spMk id="5" creationId="{481AA86E-3DC1-4DCA-BC38-33D5B631259A}"/>
          </ac:spMkLst>
        </pc:spChg>
      </pc:sldChg>
    </pc:docChg>
  </pc:docChgLst>
  <pc:docChgLst>
    <pc:chgData name="Joseph  Witcombe" userId="S::joseph@purplebeard.co.uk::a2840d26-4401-46ce-837a-825901afe1b0" providerId="AD" clId="Web-{3D52945B-4DC1-4C84-6AD2-C3E02E1AE372}"/>
    <pc:docChg chg="addSld delSld modSld addMainMaster">
      <pc:chgData name="Joseph  Witcombe" userId="S::joseph@purplebeard.co.uk::a2840d26-4401-46ce-837a-825901afe1b0" providerId="AD" clId="Web-{3D52945B-4DC1-4C84-6AD2-C3E02E1AE372}" dt="2022-04-15T10:59:01.204" v="3" actId="20577"/>
      <pc:docMkLst>
        <pc:docMk/>
      </pc:docMkLst>
      <pc:sldChg chg="del">
        <pc:chgData name="Joseph  Witcombe" userId="S::joseph@purplebeard.co.uk::a2840d26-4401-46ce-837a-825901afe1b0" providerId="AD" clId="Web-{3D52945B-4DC1-4C84-6AD2-C3E02E1AE372}" dt="2022-04-15T10:58:57.688" v="1"/>
        <pc:sldMkLst>
          <pc:docMk/>
          <pc:sldMk cId="0" sldId="256"/>
        </pc:sldMkLst>
      </pc:sldChg>
      <pc:sldChg chg="modSp add">
        <pc:chgData name="Joseph  Witcombe" userId="S::joseph@purplebeard.co.uk::a2840d26-4401-46ce-837a-825901afe1b0" providerId="AD" clId="Web-{3D52945B-4DC1-4C84-6AD2-C3E02E1AE372}" dt="2022-04-15T10:59:01.204" v="3" actId="20577"/>
        <pc:sldMkLst>
          <pc:docMk/>
          <pc:sldMk cId="3702668051" sldId="398"/>
        </pc:sldMkLst>
        <pc:spChg chg="mod">
          <ac:chgData name="Joseph  Witcombe" userId="S::joseph@purplebeard.co.uk::a2840d26-4401-46ce-837a-825901afe1b0" providerId="AD" clId="Web-{3D52945B-4DC1-4C84-6AD2-C3E02E1AE372}" dt="2022-04-15T10:59:01.204" v="3" actId="20577"/>
          <ac:spMkLst>
            <pc:docMk/>
            <pc:sldMk cId="3702668051" sldId="398"/>
            <ac:spMk id="7" creationId="{DFBE6AC6-4328-487E-B1DF-6DD2E636308A}"/>
          </ac:spMkLst>
        </pc:spChg>
      </pc:sldChg>
      <pc:sldMasterChg chg="add addSldLayout">
        <pc:chgData name="Joseph  Witcombe" userId="S::joseph@purplebeard.co.uk::a2840d26-4401-46ce-837a-825901afe1b0" providerId="AD" clId="Web-{3D52945B-4DC1-4C84-6AD2-C3E02E1AE372}" dt="2022-04-15T10:58:51.969" v="0"/>
        <pc:sldMasterMkLst>
          <pc:docMk/>
          <pc:sldMasterMk cId="0" sldId="2147483668"/>
        </pc:sldMasterMkLst>
        <pc:sldLayoutChg chg="add">
          <pc:chgData name="Joseph  Witcombe" userId="S::joseph@purplebeard.co.uk::a2840d26-4401-46ce-837a-825901afe1b0" providerId="AD" clId="Web-{3D52945B-4DC1-4C84-6AD2-C3E02E1AE372}" dt="2022-04-15T10:58:51.969" v="0"/>
          <pc:sldLayoutMkLst>
            <pc:docMk/>
            <pc:sldMasterMk cId="0" sldId="2147483668"/>
            <pc:sldLayoutMk cId="0" sldId="2147483671"/>
          </pc:sldLayoutMkLst>
        </pc:sldLayoutChg>
        <pc:sldLayoutChg chg="add">
          <pc:chgData name="Joseph  Witcombe" userId="S::joseph@purplebeard.co.uk::a2840d26-4401-46ce-837a-825901afe1b0" providerId="AD" clId="Web-{3D52945B-4DC1-4C84-6AD2-C3E02E1AE372}" dt="2022-04-15T10:58:51.969" v="0"/>
          <pc:sldLayoutMkLst>
            <pc:docMk/>
            <pc:sldMasterMk cId="0" sldId="2147483668"/>
            <pc:sldLayoutMk cId="0" sldId="2147483672"/>
          </pc:sldLayoutMkLst>
        </pc:sldLayoutChg>
        <pc:sldLayoutChg chg="add">
          <pc:chgData name="Joseph  Witcombe" userId="S::joseph@purplebeard.co.uk::a2840d26-4401-46ce-837a-825901afe1b0" providerId="AD" clId="Web-{3D52945B-4DC1-4C84-6AD2-C3E02E1AE372}" dt="2022-04-15T10:58:51.969" v="0"/>
          <pc:sldLayoutMkLst>
            <pc:docMk/>
            <pc:sldMasterMk cId="0" sldId="2147483668"/>
            <pc:sldLayoutMk cId="0" sldId="2147483673"/>
          </pc:sldLayoutMkLst>
        </pc:sldLayoutChg>
        <pc:sldLayoutChg chg="add">
          <pc:chgData name="Joseph  Witcombe" userId="S::joseph@purplebeard.co.uk::a2840d26-4401-46ce-837a-825901afe1b0" providerId="AD" clId="Web-{3D52945B-4DC1-4C84-6AD2-C3E02E1AE372}" dt="2022-04-15T10:58:51.969" v="0"/>
          <pc:sldLayoutMkLst>
            <pc:docMk/>
            <pc:sldMasterMk cId="0" sldId="2147483668"/>
            <pc:sldLayoutMk cId="0" sldId="2147483679"/>
          </pc:sldLayoutMkLst>
        </pc:sldLayoutChg>
        <pc:sldLayoutChg chg="add">
          <pc:chgData name="Joseph  Witcombe" userId="S::joseph@purplebeard.co.uk::a2840d26-4401-46ce-837a-825901afe1b0" providerId="AD" clId="Web-{3D52945B-4DC1-4C84-6AD2-C3E02E1AE372}" dt="2022-04-15T10:58:51.969" v="0"/>
          <pc:sldLayoutMkLst>
            <pc:docMk/>
            <pc:sldMasterMk cId="0" sldId="2147483668"/>
            <pc:sldLayoutMk cId="0" sldId="2147483681"/>
          </pc:sldLayoutMkLst>
        </pc:sldLayoutChg>
      </pc:sldMasterChg>
    </pc:docChg>
  </pc:docChgLst>
  <pc:docChgLst>
    <pc:chgData name="Joseph  Witcombe" userId="S::joseph@purplebeard.co.uk::a2840d26-4401-46ce-837a-825901afe1b0" providerId="AD" clId="Web-{426C60A8-A0FE-6D47-D598-20E6903CFAD6}"/>
    <pc:docChg chg="addSld delSld modSld sldOrd">
      <pc:chgData name="Joseph  Witcombe" userId="S::joseph@purplebeard.co.uk::a2840d26-4401-46ce-837a-825901afe1b0" providerId="AD" clId="Web-{426C60A8-A0FE-6D47-D598-20E6903CFAD6}" dt="2022-03-11T19:30:24.626" v="122" actId="20577"/>
      <pc:docMkLst>
        <pc:docMk/>
      </pc:docMkLst>
      <pc:sldChg chg="modSp">
        <pc:chgData name="Joseph  Witcombe" userId="S::joseph@purplebeard.co.uk::a2840d26-4401-46ce-837a-825901afe1b0" providerId="AD" clId="Web-{426C60A8-A0FE-6D47-D598-20E6903CFAD6}" dt="2022-03-11T19:28:59.780" v="100" actId="20577"/>
        <pc:sldMkLst>
          <pc:docMk/>
          <pc:sldMk cId="889156896" sldId="311"/>
        </pc:sldMkLst>
        <pc:spChg chg="mod">
          <ac:chgData name="Joseph  Witcombe" userId="S::joseph@purplebeard.co.uk::a2840d26-4401-46ce-837a-825901afe1b0" providerId="AD" clId="Web-{426C60A8-A0FE-6D47-D598-20E6903CFAD6}" dt="2022-03-11T19:28:59.780" v="100" actId="20577"/>
          <ac:spMkLst>
            <pc:docMk/>
            <pc:sldMk cId="889156896" sldId="311"/>
            <ac:spMk id="6" creationId="{EE1C1393-6558-4322-A1C5-F582FED6201F}"/>
          </ac:spMkLst>
        </pc:spChg>
      </pc:sldChg>
      <pc:sldChg chg="modSp ord">
        <pc:chgData name="Joseph  Witcombe" userId="S::joseph@purplebeard.co.uk::a2840d26-4401-46ce-837a-825901afe1b0" providerId="AD" clId="Web-{426C60A8-A0FE-6D47-D598-20E6903CFAD6}" dt="2022-03-11T19:30:24.626" v="122" actId="20577"/>
        <pc:sldMkLst>
          <pc:docMk/>
          <pc:sldMk cId="3048117351" sldId="354"/>
        </pc:sldMkLst>
        <pc:spChg chg="mod">
          <ac:chgData name="Joseph  Witcombe" userId="S::joseph@purplebeard.co.uk::a2840d26-4401-46ce-837a-825901afe1b0" providerId="AD" clId="Web-{426C60A8-A0FE-6D47-D598-20E6903CFAD6}" dt="2022-03-11T19:30:24.626" v="122" actId="20577"/>
          <ac:spMkLst>
            <pc:docMk/>
            <pc:sldMk cId="3048117351" sldId="354"/>
            <ac:spMk id="3" creationId="{DFFA28C3-300F-465A-B033-CF910AE2C92F}"/>
          </ac:spMkLst>
        </pc:spChg>
      </pc:sldChg>
      <pc:sldChg chg="ord">
        <pc:chgData name="Joseph  Witcombe" userId="S::joseph@purplebeard.co.uk::a2840d26-4401-46ce-837a-825901afe1b0" providerId="AD" clId="Web-{426C60A8-A0FE-6D47-D598-20E6903CFAD6}" dt="2022-03-11T19:28:36.952" v="98"/>
        <pc:sldMkLst>
          <pc:docMk/>
          <pc:sldMk cId="2170912879" sldId="359"/>
        </pc:sldMkLst>
      </pc:sldChg>
      <pc:sldChg chg="modSp add del replId">
        <pc:chgData name="Joseph  Witcombe" userId="S::joseph@purplebeard.co.uk::a2840d26-4401-46ce-837a-825901afe1b0" providerId="AD" clId="Web-{426C60A8-A0FE-6D47-D598-20E6903CFAD6}" dt="2022-03-11T16:16:29.753" v="4"/>
        <pc:sldMkLst>
          <pc:docMk/>
          <pc:sldMk cId="605734078" sldId="362"/>
        </pc:sldMkLst>
        <pc:spChg chg="mod">
          <ac:chgData name="Joseph  Witcombe" userId="S::joseph@purplebeard.co.uk::a2840d26-4401-46ce-837a-825901afe1b0" providerId="AD" clId="Web-{426C60A8-A0FE-6D47-D598-20E6903CFAD6}" dt="2022-03-11T16:16:02.314" v="1" actId="20577"/>
          <ac:spMkLst>
            <pc:docMk/>
            <pc:sldMk cId="605734078" sldId="362"/>
            <ac:spMk id="5" creationId="{481AA86E-3DC1-4DCA-BC38-33D5B631259A}"/>
          </ac:spMkLst>
        </pc:spChg>
        <pc:spChg chg="mod">
          <ac:chgData name="Joseph  Witcombe" userId="S::joseph@purplebeard.co.uk::a2840d26-4401-46ce-837a-825901afe1b0" providerId="AD" clId="Web-{426C60A8-A0FE-6D47-D598-20E6903CFAD6}" dt="2022-03-11T16:16:16.752" v="3" actId="20577"/>
          <ac:spMkLst>
            <pc:docMk/>
            <pc:sldMk cId="605734078" sldId="362"/>
            <ac:spMk id="9" creationId="{6E9E4468-5B8F-4D84-8C44-9BEB8E2AF13A}"/>
          </ac:spMkLst>
        </pc:spChg>
      </pc:sldChg>
      <pc:sldChg chg="modSp add replId">
        <pc:chgData name="Joseph  Witcombe" userId="S::joseph@purplebeard.co.uk::a2840d26-4401-46ce-837a-825901afe1b0" providerId="AD" clId="Web-{426C60A8-A0FE-6D47-D598-20E6903CFAD6}" dt="2022-03-11T16:22:37.406" v="96" actId="20577"/>
        <pc:sldMkLst>
          <pc:docMk/>
          <pc:sldMk cId="2668305927" sldId="362"/>
        </pc:sldMkLst>
        <pc:spChg chg="mod">
          <ac:chgData name="Joseph  Witcombe" userId="S::joseph@purplebeard.co.uk::a2840d26-4401-46ce-837a-825901afe1b0" providerId="AD" clId="Web-{426C60A8-A0FE-6D47-D598-20E6903CFAD6}" dt="2022-03-11T16:22:28.906" v="92" actId="14100"/>
          <ac:spMkLst>
            <pc:docMk/>
            <pc:sldMk cId="2668305927" sldId="362"/>
            <ac:spMk id="4" creationId="{B27088D0-845E-4D9B-AE67-2D75F839248D}"/>
          </ac:spMkLst>
        </pc:spChg>
        <pc:spChg chg="mod">
          <ac:chgData name="Joseph  Witcombe" userId="S::joseph@purplebeard.co.uk::a2840d26-4401-46ce-837a-825901afe1b0" providerId="AD" clId="Web-{426C60A8-A0FE-6D47-D598-20E6903CFAD6}" dt="2022-03-11T16:22:26.140" v="91" actId="20577"/>
          <ac:spMkLst>
            <pc:docMk/>
            <pc:sldMk cId="2668305927" sldId="362"/>
            <ac:spMk id="5" creationId="{481AA86E-3DC1-4DCA-BC38-33D5B631259A}"/>
          </ac:spMkLst>
        </pc:spChg>
        <pc:spChg chg="mod">
          <ac:chgData name="Joseph  Witcombe" userId="S::joseph@purplebeard.co.uk::a2840d26-4401-46ce-837a-825901afe1b0" providerId="AD" clId="Web-{426C60A8-A0FE-6D47-D598-20E6903CFAD6}" dt="2022-03-11T16:22:32.140" v="93" actId="14100"/>
          <ac:spMkLst>
            <pc:docMk/>
            <pc:sldMk cId="2668305927" sldId="362"/>
            <ac:spMk id="6" creationId="{EE1C1393-6558-4322-A1C5-F582FED6201F}"/>
          </ac:spMkLst>
        </pc:spChg>
        <pc:spChg chg="mod">
          <ac:chgData name="Joseph  Witcombe" userId="S::joseph@purplebeard.co.uk::a2840d26-4401-46ce-837a-825901afe1b0" providerId="AD" clId="Web-{426C60A8-A0FE-6D47-D598-20E6903CFAD6}" dt="2022-03-11T16:22:37.406" v="96" actId="20577"/>
          <ac:spMkLst>
            <pc:docMk/>
            <pc:sldMk cId="2668305927" sldId="362"/>
            <ac:spMk id="7" creationId="{684C8F51-FC0E-4FFC-9EC8-D7D92433A856}"/>
          </ac:spMkLst>
        </pc:spChg>
      </pc:sldChg>
    </pc:docChg>
  </pc:docChgLst>
  <pc:docChgLst>
    <pc:chgData name="Joseph  Witcombe" userId="a2840d26-4401-46ce-837a-825901afe1b0" providerId="ADAL" clId="{42C5428C-92F3-4FCA-9AFB-A3A1B8EFD3F6}"/>
    <pc:docChg chg="undo custSel addSld delSld modSld sldOrd modMainMaster">
      <pc:chgData name="Joseph  Witcombe" userId="a2840d26-4401-46ce-837a-825901afe1b0" providerId="ADAL" clId="{42C5428C-92F3-4FCA-9AFB-A3A1B8EFD3F6}" dt="2022-03-16T19:26:31.706" v="3738" actId="20577"/>
      <pc:docMkLst>
        <pc:docMk/>
      </pc:docMkLst>
      <pc:sldChg chg="modSp mod">
        <pc:chgData name="Joseph  Witcombe" userId="a2840d26-4401-46ce-837a-825901afe1b0" providerId="ADAL" clId="{42C5428C-92F3-4FCA-9AFB-A3A1B8EFD3F6}" dt="2022-03-12T21:16:39.852" v="2158" actId="20577"/>
        <pc:sldMkLst>
          <pc:docMk/>
          <pc:sldMk cId="1419389841" sldId="286"/>
        </pc:sldMkLst>
        <pc:spChg chg="mod">
          <ac:chgData name="Joseph  Witcombe" userId="a2840d26-4401-46ce-837a-825901afe1b0" providerId="ADAL" clId="{42C5428C-92F3-4FCA-9AFB-A3A1B8EFD3F6}" dt="2022-03-09T13:25:03.201" v="919" actId="20577"/>
          <ac:spMkLst>
            <pc:docMk/>
            <pc:sldMk cId="1419389841" sldId="286"/>
            <ac:spMk id="5" creationId="{481AA86E-3DC1-4DCA-BC38-33D5B631259A}"/>
          </ac:spMkLst>
        </pc:spChg>
        <pc:spChg chg="mod">
          <ac:chgData name="Joseph  Witcombe" userId="a2840d26-4401-46ce-837a-825901afe1b0" providerId="ADAL" clId="{42C5428C-92F3-4FCA-9AFB-A3A1B8EFD3F6}" dt="2022-03-12T21:16:39.852" v="2158" actId="20577"/>
          <ac:spMkLst>
            <pc:docMk/>
            <pc:sldMk cId="1419389841" sldId="286"/>
            <ac:spMk id="6" creationId="{EE1C1393-6558-4322-A1C5-F582FED6201F}"/>
          </ac:spMkLst>
        </pc:spChg>
      </pc:sldChg>
      <pc:sldChg chg="modSp mod">
        <pc:chgData name="Joseph  Witcombe" userId="a2840d26-4401-46ce-837a-825901afe1b0" providerId="ADAL" clId="{42C5428C-92F3-4FCA-9AFB-A3A1B8EFD3F6}" dt="2022-03-16T19:25:27.558" v="3653" actId="20577"/>
        <pc:sldMkLst>
          <pc:docMk/>
          <pc:sldMk cId="2791281453" sldId="303"/>
        </pc:sldMkLst>
        <pc:spChg chg="mod">
          <ac:chgData name="Joseph  Witcombe" userId="a2840d26-4401-46ce-837a-825901afe1b0" providerId="ADAL" clId="{42C5428C-92F3-4FCA-9AFB-A3A1B8EFD3F6}" dt="2022-03-16T19:25:27.558" v="3653" actId="20577"/>
          <ac:spMkLst>
            <pc:docMk/>
            <pc:sldMk cId="2791281453" sldId="303"/>
            <ac:spMk id="315" creationId="{00000000-0000-0000-0000-000000000000}"/>
          </ac:spMkLst>
        </pc:spChg>
      </pc:sldChg>
      <pc:sldChg chg="modSp mod ord">
        <pc:chgData name="Joseph  Witcombe" userId="a2840d26-4401-46ce-837a-825901afe1b0" providerId="ADAL" clId="{42C5428C-92F3-4FCA-9AFB-A3A1B8EFD3F6}" dt="2022-03-16T19:24:00.402" v="3573" actId="20577"/>
        <pc:sldMkLst>
          <pc:docMk/>
          <pc:sldMk cId="3909290148" sldId="305"/>
        </pc:sldMkLst>
        <pc:spChg chg="mod">
          <ac:chgData name="Joseph  Witcombe" userId="a2840d26-4401-46ce-837a-825901afe1b0" providerId="ADAL" clId="{42C5428C-92F3-4FCA-9AFB-A3A1B8EFD3F6}" dt="2022-03-16T19:24:00.402" v="3573" actId="20577"/>
          <ac:spMkLst>
            <pc:docMk/>
            <pc:sldMk cId="3909290148" sldId="305"/>
            <ac:spMk id="5" creationId="{481AA86E-3DC1-4DCA-BC38-33D5B631259A}"/>
          </ac:spMkLst>
        </pc:spChg>
      </pc:sldChg>
      <pc:sldChg chg="modSp mod ord">
        <pc:chgData name="Joseph  Witcombe" userId="a2840d26-4401-46ce-837a-825901afe1b0" providerId="ADAL" clId="{42C5428C-92F3-4FCA-9AFB-A3A1B8EFD3F6}" dt="2022-03-16T19:24:51.945" v="3617" actId="255"/>
        <pc:sldMkLst>
          <pc:docMk/>
          <pc:sldMk cId="3028111047" sldId="306"/>
        </pc:sldMkLst>
        <pc:spChg chg="mod">
          <ac:chgData name="Joseph  Witcombe" userId="a2840d26-4401-46ce-837a-825901afe1b0" providerId="ADAL" clId="{42C5428C-92F3-4FCA-9AFB-A3A1B8EFD3F6}" dt="2022-03-16T19:24:51.945" v="3617" actId="255"/>
          <ac:spMkLst>
            <pc:docMk/>
            <pc:sldMk cId="3028111047" sldId="306"/>
            <ac:spMk id="5" creationId="{481AA86E-3DC1-4DCA-BC38-33D5B631259A}"/>
          </ac:spMkLst>
        </pc:spChg>
      </pc:sldChg>
      <pc:sldChg chg="ord">
        <pc:chgData name="Joseph  Witcombe" userId="a2840d26-4401-46ce-837a-825901afe1b0" providerId="ADAL" clId="{42C5428C-92F3-4FCA-9AFB-A3A1B8EFD3F6}" dt="2022-03-09T13:12:12.810" v="5"/>
        <pc:sldMkLst>
          <pc:docMk/>
          <pc:sldMk cId="3369513202" sldId="307"/>
        </pc:sldMkLst>
      </pc:sldChg>
      <pc:sldChg chg="modSp mod">
        <pc:chgData name="Joseph  Witcombe" userId="a2840d26-4401-46ce-837a-825901afe1b0" providerId="ADAL" clId="{42C5428C-92F3-4FCA-9AFB-A3A1B8EFD3F6}" dt="2022-03-16T19:25:06.246" v="3630" actId="20577"/>
        <pc:sldMkLst>
          <pc:docMk/>
          <pc:sldMk cId="3153982190" sldId="308"/>
        </pc:sldMkLst>
        <pc:spChg chg="mod">
          <ac:chgData name="Joseph  Witcombe" userId="a2840d26-4401-46ce-837a-825901afe1b0" providerId="ADAL" clId="{42C5428C-92F3-4FCA-9AFB-A3A1B8EFD3F6}" dt="2022-03-16T19:25:06.246" v="3630" actId="20577"/>
          <ac:spMkLst>
            <pc:docMk/>
            <pc:sldMk cId="3153982190" sldId="308"/>
            <ac:spMk id="5" creationId="{481AA86E-3DC1-4DCA-BC38-33D5B631259A}"/>
          </ac:spMkLst>
        </pc:spChg>
      </pc:sldChg>
      <pc:sldChg chg="delSp modSp mod">
        <pc:chgData name="Joseph  Witcombe" userId="a2840d26-4401-46ce-837a-825901afe1b0" providerId="ADAL" clId="{42C5428C-92F3-4FCA-9AFB-A3A1B8EFD3F6}" dt="2022-03-12T22:21:29.614" v="2828" actId="478"/>
        <pc:sldMkLst>
          <pc:docMk/>
          <pc:sldMk cId="3011540623" sldId="309"/>
        </pc:sldMkLst>
        <pc:spChg chg="mod">
          <ac:chgData name="Joseph  Witcombe" userId="a2840d26-4401-46ce-837a-825901afe1b0" providerId="ADAL" clId="{42C5428C-92F3-4FCA-9AFB-A3A1B8EFD3F6}" dt="2022-03-12T02:20:07.604" v="1592" actId="20577"/>
          <ac:spMkLst>
            <pc:docMk/>
            <pc:sldMk cId="3011540623" sldId="309"/>
            <ac:spMk id="6" creationId="{EE1C1393-6558-4322-A1C5-F582FED6201F}"/>
          </ac:spMkLst>
        </pc:spChg>
        <pc:spChg chg="del">
          <ac:chgData name="Joseph  Witcombe" userId="a2840d26-4401-46ce-837a-825901afe1b0" providerId="ADAL" clId="{42C5428C-92F3-4FCA-9AFB-A3A1B8EFD3F6}" dt="2022-03-12T22:21:29.614" v="2828" actId="478"/>
          <ac:spMkLst>
            <pc:docMk/>
            <pc:sldMk cId="3011540623" sldId="309"/>
            <ac:spMk id="103" creationId="{00000000-0000-0000-0000-000000000000}"/>
          </ac:spMkLst>
        </pc:spChg>
      </pc:sldChg>
      <pc:sldChg chg="ord">
        <pc:chgData name="Joseph  Witcombe" userId="a2840d26-4401-46ce-837a-825901afe1b0" providerId="ADAL" clId="{42C5428C-92F3-4FCA-9AFB-A3A1B8EFD3F6}" dt="2022-03-09T13:12:04.121" v="1"/>
        <pc:sldMkLst>
          <pc:docMk/>
          <pc:sldMk cId="922629678" sldId="310"/>
        </pc:sldMkLst>
      </pc:sldChg>
      <pc:sldChg chg="modSp mod ord">
        <pc:chgData name="Joseph  Witcombe" userId="a2840d26-4401-46ce-837a-825901afe1b0" providerId="ADAL" clId="{42C5428C-92F3-4FCA-9AFB-A3A1B8EFD3F6}" dt="2022-03-12T02:03:30.109" v="1210" actId="20577"/>
        <pc:sldMkLst>
          <pc:docMk/>
          <pc:sldMk cId="3208786145" sldId="312"/>
        </pc:sldMkLst>
        <pc:spChg chg="mod">
          <ac:chgData name="Joseph  Witcombe" userId="a2840d26-4401-46ce-837a-825901afe1b0" providerId="ADAL" clId="{42C5428C-92F3-4FCA-9AFB-A3A1B8EFD3F6}" dt="2022-03-12T02:03:30.109" v="1210" actId="20577"/>
          <ac:spMkLst>
            <pc:docMk/>
            <pc:sldMk cId="3208786145" sldId="312"/>
            <ac:spMk id="6" creationId="{EE1C1393-6558-4322-A1C5-F582FED6201F}"/>
          </ac:spMkLst>
        </pc:spChg>
      </pc:sldChg>
      <pc:sldChg chg="ord">
        <pc:chgData name="Joseph  Witcombe" userId="a2840d26-4401-46ce-837a-825901afe1b0" providerId="ADAL" clId="{42C5428C-92F3-4FCA-9AFB-A3A1B8EFD3F6}" dt="2022-03-09T13:12:41.950" v="13"/>
        <pc:sldMkLst>
          <pc:docMk/>
          <pc:sldMk cId="2327034648" sldId="313"/>
        </pc:sldMkLst>
      </pc:sldChg>
      <pc:sldChg chg="modSp mod ord">
        <pc:chgData name="Joseph  Witcombe" userId="a2840d26-4401-46ce-837a-825901afe1b0" providerId="ADAL" clId="{42C5428C-92F3-4FCA-9AFB-A3A1B8EFD3F6}" dt="2022-03-16T19:20:51.896" v="3544" actId="20577"/>
        <pc:sldMkLst>
          <pc:docMk/>
          <pc:sldMk cId="4040370644" sldId="314"/>
        </pc:sldMkLst>
        <pc:spChg chg="mod">
          <ac:chgData name="Joseph  Witcombe" userId="a2840d26-4401-46ce-837a-825901afe1b0" providerId="ADAL" clId="{42C5428C-92F3-4FCA-9AFB-A3A1B8EFD3F6}" dt="2022-03-16T19:20:51.896" v="3544" actId="20577"/>
          <ac:spMkLst>
            <pc:docMk/>
            <pc:sldMk cId="4040370644" sldId="314"/>
            <ac:spMk id="5" creationId="{481AA86E-3DC1-4DCA-BC38-33D5B631259A}"/>
          </ac:spMkLst>
        </pc:spChg>
      </pc:sldChg>
      <pc:sldChg chg="ord">
        <pc:chgData name="Joseph  Witcombe" userId="a2840d26-4401-46ce-837a-825901afe1b0" providerId="ADAL" clId="{42C5428C-92F3-4FCA-9AFB-A3A1B8EFD3F6}" dt="2022-03-12T02:32:59.744" v="1825"/>
        <pc:sldMkLst>
          <pc:docMk/>
          <pc:sldMk cId="3824667196" sldId="316"/>
        </pc:sldMkLst>
      </pc:sldChg>
      <pc:sldChg chg="ord">
        <pc:chgData name="Joseph  Witcombe" userId="a2840d26-4401-46ce-837a-825901afe1b0" providerId="ADAL" clId="{42C5428C-92F3-4FCA-9AFB-A3A1B8EFD3F6}" dt="2022-03-09T13:12:39.945" v="11"/>
        <pc:sldMkLst>
          <pc:docMk/>
          <pc:sldMk cId="1624011227" sldId="318"/>
        </pc:sldMkLst>
      </pc:sldChg>
      <pc:sldChg chg="modSp mod">
        <pc:chgData name="Joseph  Witcombe" userId="a2840d26-4401-46ce-837a-825901afe1b0" providerId="ADAL" clId="{42C5428C-92F3-4FCA-9AFB-A3A1B8EFD3F6}" dt="2022-03-12T22:20:16.768" v="2819" actId="255"/>
        <pc:sldMkLst>
          <pc:docMk/>
          <pc:sldMk cId="957540262" sldId="319"/>
        </pc:sldMkLst>
        <pc:spChg chg="mod">
          <ac:chgData name="Joseph  Witcombe" userId="a2840d26-4401-46ce-837a-825901afe1b0" providerId="ADAL" clId="{42C5428C-92F3-4FCA-9AFB-A3A1B8EFD3F6}" dt="2022-03-12T22:20:16.768" v="2819" actId="255"/>
          <ac:spMkLst>
            <pc:docMk/>
            <pc:sldMk cId="957540262" sldId="319"/>
            <ac:spMk id="3" creationId="{DFFA28C3-300F-465A-B033-CF910AE2C92F}"/>
          </ac:spMkLst>
        </pc:spChg>
      </pc:sldChg>
      <pc:sldChg chg="addSp delSp modSp mod ord modClrScheme chgLayout">
        <pc:chgData name="Joseph  Witcombe" userId="a2840d26-4401-46ce-837a-825901afe1b0" providerId="ADAL" clId="{42C5428C-92F3-4FCA-9AFB-A3A1B8EFD3F6}" dt="2022-03-13T18:58:58.923" v="3258" actId="5793"/>
        <pc:sldMkLst>
          <pc:docMk/>
          <pc:sldMk cId="3451093341" sldId="320"/>
        </pc:sldMkLst>
        <pc:spChg chg="add del mod">
          <ac:chgData name="Joseph  Witcombe" userId="a2840d26-4401-46ce-837a-825901afe1b0" providerId="ADAL" clId="{42C5428C-92F3-4FCA-9AFB-A3A1B8EFD3F6}" dt="2022-03-12T01:54:46.019" v="1016" actId="478"/>
          <ac:spMkLst>
            <pc:docMk/>
            <pc:sldMk cId="3451093341" sldId="320"/>
            <ac:spMk id="3" creationId="{7AEA7843-8935-4E55-8F39-2ED418FFC9B9}"/>
          </ac:spMkLst>
        </pc:spChg>
        <pc:spChg chg="del mod">
          <ac:chgData name="Joseph  Witcombe" userId="a2840d26-4401-46ce-837a-825901afe1b0" providerId="ADAL" clId="{42C5428C-92F3-4FCA-9AFB-A3A1B8EFD3F6}" dt="2022-03-12T01:54:43.502" v="1015" actId="478"/>
          <ac:spMkLst>
            <pc:docMk/>
            <pc:sldMk cId="3451093341" sldId="320"/>
            <ac:spMk id="4" creationId="{72F75950-FDD8-4A41-9C63-3F9147ECB994}"/>
          </ac:spMkLst>
        </pc:spChg>
        <pc:spChg chg="mod ord">
          <ac:chgData name="Joseph  Witcombe" userId="a2840d26-4401-46ce-837a-825901afe1b0" providerId="ADAL" clId="{42C5428C-92F3-4FCA-9AFB-A3A1B8EFD3F6}" dt="2022-03-13T18:35:49.541" v="3254" actId="20577"/>
          <ac:spMkLst>
            <pc:docMk/>
            <pc:sldMk cId="3451093341" sldId="320"/>
            <ac:spMk id="5" creationId="{481AA86E-3DC1-4DCA-BC38-33D5B631259A}"/>
          </ac:spMkLst>
        </pc:spChg>
        <pc:spChg chg="add mod ord">
          <ac:chgData name="Joseph  Witcombe" userId="a2840d26-4401-46ce-837a-825901afe1b0" providerId="ADAL" clId="{42C5428C-92F3-4FCA-9AFB-A3A1B8EFD3F6}" dt="2022-03-13T18:58:58.923" v="3258" actId="5793"/>
          <ac:spMkLst>
            <pc:docMk/>
            <pc:sldMk cId="3451093341" sldId="320"/>
            <ac:spMk id="6" creationId="{EE8DFC19-036C-4030-BB11-AFA6EC3E5608}"/>
          </ac:spMkLst>
        </pc:spChg>
      </pc:sldChg>
      <pc:sldChg chg="modSp mod ord">
        <pc:chgData name="Joseph  Witcombe" userId="a2840d26-4401-46ce-837a-825901afe1b0" providerId="ADAL" clId="{42C5428C-92F3-4FCA-9AFB-A3A1B8EFD3F6}" dt="2022-03-16T19:23:49.666" v="3561" actId="20577"/>
        <pc:sldMkLst>
          <pc:docMk/>
          <pc:sldMk cId="4250458814" sldId="321"/>
        </pc:sldMkLst>
        <pc:spChg chg="mod">
          <ac:chgData name="Joseph  Witcombe" userId="a2840d26-4401-46ce-837a-825901afe1b0" providerId="ADAL" clId="{42C5428C-92F3-4FCA-9AFB-A3A1B8EFD3F6}" dt="2022-03-16T19:23:49.666" v="3561" actId="20577"/>
          <ac:spMkLst>
            <pc:docMk/>
            <pc:sldMk cId="4250458814" sldId="321"/>
            <ac:spMk id="5" creationId="{481AA86E-3DC1-4DCA-BC38-33D5B631259A}"/>
          </ac:spMkLst>
        </pc:spChg>
      </pc:sldChg>
      <pc:sldChg chg="del">
        <pc:chgData name="Joseph  Witcombe" userId="a2840d26-4401-46ce-837a-825901afe1b0" providerId="ADAL" clId="{42C5428C-92F3-4FCA-9AFB-A3A1B8EFD3F6}" dt="2022-03-12T02:12:58.818" v="1374" actId="2696"/>
        <pc:sldMkLst>
          <pc:docMk/>
          <pc:sldMk cId="2974327146" sldId="322"/>
        </pc:sldMkLst>
      </pc:sldChg>
      <pc:sldChg chg="ord">
        <pc:chgData name="Joseph  Witcombe" userId="a2840d26-4401-46ce-837a-825901afe1b0" providerId="ADAL" clId="{42C5428C-92F3-4FCA-9AFB-A3A1B8EFD3F6}" dt="2022-03-09T13:13:49.457" v="27"/>
        <pc:sldMkLst>
          <pc:docMk/>
          <pc:sldMk cId="3759814859" sldId="330"/>
        </pc:sldMkLst>
      </pc:sldChg>
      <pc:sldChg chg="mod ord modShow">
        <pc:chgData name="Joseph  Witcombe" userId="a2840d26-4401-46ce-837a-825901afe1b0" providerId="ADAL" clId="{42C5428C-92F3-4FCA-9AFB-A3A1B8EFD3F6}" dt="2022-03-12T02:01:39.439" v="1160" actId="729"/>
        <pc:sldMkLst>
          <pc:docMk/>
          <pc:sldMk cId="584389882" sldId="331"/>
        </pc:sldMkLst>
      </pc:sldChg>
      <pc:sldChg chg="ord">
        <pc:chgData name="Joseph  Witcombe" userId="a2840d26-4401-46ce-837a-825901afe1b0" providerId="ADAL" clId="{42C5428C-92F3-4FCA-9AFB-A3A1B8EFD3F6}" dt="2022-03-09T13:14:05.509" v="29"/>
        <pc:sldMkLst>
          <pc:docMk/>
          <pc:sldMk cId="3487210077" sldId="345"/>
        </pc:sldMkLst>
      </pc:sldChg>
      <pc:sldChg chg="modSp mod">
        <pc:chgData name="Joseph  Witcombe" userId="a2840d26-4401-46ce-837a-825901afe1b0" providerId="ADAL" clId="{42C5428C-92F3-4FCA-9AFB-A3A1B8EFD3F6}" dt="2022-03-12T22:14:44.195" v="2802" actId="113"/>
        <pc:sldMkLst>
          <pc:docMk/>
          <pc:sldMk cId="1331162932" sldId="352"/>
        </pc:sldMkLst>
        <pc:spChg chg="mod">
          <ac:chgData name="Joseph  Witcombe" userId="a2840d26-4401-46ce-837a-825901afe1b0" providerId="ADAL" clId="{42C5428C-92F3-4FCA-9AFB-A3A1B8EFD3F6}" dt="2022-03-12T22:14:44.195" v="2802" actId="113"/>
          <ac:spMkLst>
            <pc:docMk/>
            <pc:sldMk cId="1331162932" sldId="352"/>
            <ac:spMk id="8" creationId="{7674CEBC-653B-49CD-8BD4-81BCDAAE7367}"/>
          </ac:spMkLst>
        </pc:spChg>
        <pc:spChg chg="mod">
          <ac:chgData name="Joseph  Witcombe" userId="a2840d26-4401-46ce-837a-825901afe1b0" providerId="ADAL" clId="{42C5428C-92F3-4FCA-9AFB-A3A1B8EFD3F6}" dt="2022-03-12T01:56:25.856" v="1113" actId="20577"/>
          <ac:spMkLst>
            <pc:docMk/>
            <pc:sldMk cId="1331162932" sldId="352"/>
            <ac:spMk id="9" creationId="{2C8716AC-2167-4A6C-B2A3-B3B2FF1E6DBB}"/>
          </ac:spMkLst>
        </pc:spChg>
      </pc:sldChg>
      <pc:sldChg chg="addSp delSp modSp mod modClrScheme chgLayout">
        <pc:chgData name="Joseph  Witcombe" userId="a2840d26-4401-46ce-837a-825901afe1b0" providerId="ADAL" clId="{42C5428C-92F3-4FCA-9AFB-A3A1B8EFD3F6}" dt="2022-03-13T15:39:48.937" v="3103" actId="20577"/>
        <pc:sldMkLst>
          <pc:docMk/>
          <pc:sldMk cId="3048117351" sldId="354"/>
        </pc:sldMkLst>
        <pc:spChg chg="del mod">
          <ac:chgData name="Joseph  Witcombe" userId="a2840d26-4401-46ce-837a-825901afe1b0" providerId="ADAL" clId="{42C5428C-92F3-4FCA-9AFB-A3A1B8EFD3F6}" dt="2022-03-12T01:53:12.785" v="997" actId="478"/>
          <ac:spMkLst>
            <pc:docMk/>
            <pc:sldMk cId="3048117351" sldId="354"/>
            <ac:spMk id="2" creationId="{4A00F077-5F22-4AD6-8ECE-0459AD052C86}"/>
          </ac:spMkLst>
        </pc:spChg>
        <pc:spChg chg="mod ord">
          <ac:chgData name="Joseph  Witcombe" userId="a2840d26-4401-46ce-837a-825901afe1b0" providerId="ADAL" clId="{42C5428C-92F3-4FCA-9AFB-A3A1B8EFD3F6}" dt="2022-03-12T01:54:00.543" v="1006" actId="20577"/>
          <ac:spMkLst>
            <pc:docMk/>
            <pc:sldMk cId="3048117351" sldId="354"/>
            <ac:spMk id="3" creationId="{DFFA28C3-300F-465A-B033-CF910AE2C92F}"/>
          </ac:spMkLst>
        </pc:spChg>
        <pc:spChg chg="add del mod ord">
          <ac:chgData name="Joseph  Witcombe" userId="a2840d26-4401-46ce-837a-825901afe1b0" providerId="ADAL" clId="{42C5428C-92F3-4FCA-9AFB-A3A1B8EFD3F6}" dt="2022-03-12T01:53:04.352" v="995" actId="700"/>
          <ac:spMkLst>
            <pc:docMk/>
            <pc:sldMk cId="3048117351" sldId="354"/>
            <ac:spMk id="4" creationId="{B3C832FE-1333-44A3-9EF2-508C5DCE86CB}"/>
          </ac:spMkLst>
        </pc:spChg>
        <pc:spChg chg="add mod ord">
          <ac:chgData name="Joseph  Witcombe" userId="a2840d26-4401-46ce-837a-825901afe1b0" providerId="ADAL" clId="{42C5428C-92F3-4FCA-9AFB-A3A1B8EFD3F6}" dt="2022-03-13T15:39:48.937" v="3103" actId="20577"/>
          <ac:spMkLst>
            <pc:docMk/>
            <pc:sldMk cId="3048117351" sldId="354"/>
            <ac:spMk id="5" creationId="{0099BD30-72C3-41AB-90E8-CD4411A2E037}"/>
          </ac:spMkLst>
        </pc:spChg>
      </pc:sldChg>
      <pc:sldChg chg="modSp mod">
        <pc:chgData name="Joseph  Witcombe" userId="a2840d26-4401-46ce-837a-825901afe1b0" providerId="ADAL" clId="{42C5428C-92F3-4FCA-9AFB-A3A1B8EFD3F6}" dt="2022-03-12T22:27:28.545" v="2848" actId="207"/>
        <pc:sldMkLst>
          <pc:docMk/>
          <pc:sldMk cId="890377984" sldId="355"/>
        </pc:sldMkLst>
        <pc:spChg chg="mod">
          <ac:chgData name="Joseph  Witcombe" userId="a2840d26-4401-46ce-837a-825901afe1b0" providerId="ADAL" clId="{42C5428C-92F3-4FCA-9AFB-A3A1B8EFD3F6}" dt="2022-03-12T22:27:28.545" v="2848" actId="207"/>
          <ac:spMkLst>
            <pc:docMk/>
            <pc:sldMk cId="890377984" sldId="355"/>
            <ac:spMk id="7" creationId="{800AD5F4-648B-4769-BFB9-709939ED4C03}"/>
          </ac:spMkLst>
        </pc:spChg>
        <pc:spChg chg="mod">
          <ac:chgData name="Joseph  Witcombe" userId="a2840d26-4401-46ce-837a-825901afe1b0" providerId="ADAL" clId="{42C5428C-92F3-4FCA-9AFB-A3A1B8EFD3F6}" dt="2022-03-12T22:19:35.463" v="2816" actId="207"/>
          <ac:spMkLst>
            <pc:docMk/>
            <pc:sldMk cId="890377984" sldId="355"/>
            <ac:spMk id="10" creationId="{52E57175-69C7-4EE7-B0CC-F1648CE97BB3}"/>
          </ac:spMkLst>
        </pc:spChg>
      </pc:sldChg>
      <pc:sldChg chg="modSp mod">
        <pc:chgData name="Joseph  Witcombe" userId="a2840d26-4401-46ce-837a-825901afe1b0" providerId="ADAL" clId="{42C5428C-92F3-4FCA-9AFB-A3A1B8EFD3F6}" dt="2022-03-12T22:24:31.924" v="2836" actId="11"/>
        <pc:sldMkLst>
          <pc:docMk/>
          <pc:sldMk cId="2097566420" sldId="356"/>
        </pc:sldMkLst>
        <pc:spChg chg="mod">
          <ac:chgData name="Joseph  Witcombe" userId="a2840d26-4401-46ce-837a-825901afe1b0" providerId="ADAL" clId="{42C5428C-92F3-4FCA-9AFB-A3A1B8EFD3F6}" dt="2022-03-12T22:24:31.924" v="2836" actId="11"/>
          <ac:spMkLst>
            <pc:docMk/>
            <pc:sldMk cId="2097566420" sldId="356"/>
            <ac:spMk id="2" creationId="{C265E2A2-28EE-4D04-B3A9-263A3A47FA22}"/>
          </ac:spMkLst>
        </pc:spChg>
        <pc:spChg chg="mod">
          <ac:chgData name="Joseph  Witcombe" userId="a2840d26-4401-46ce-837a-825901afe1b0" providerId="ADAL" clId="{42C5428C-92F3-4FCA-9AFB-A3A1B8EFD3F6}" dt="2022-03-12T22:22:58.873" v="2834" actId="207"/>
          <ac:spMkLst>
            <pc:docMk/>
            <pc:sldMk cId="2097566420" sldId="356"/>
            <ac:spMk id="9" creationId="{6E9E4468-5B8F-4D84-8C44-9BEB8E2AF13A}"/>
          </ac:spMkLst>
        </pc:spChg>
      </pc:sldChg>
      <pc:sldChg chg="modSp mod ord">
        <pc:chgData name="Joseph  Witcombe" userId="a2840d26-4401-46ce-837a-825901afe1b0" providerId="ADAL" clId="{42C5428C-92F3-4FCA-9AFB-A3A1B8EFD3F6}" dt="2022-03-16T19:24:29.008" v="3593" actId="1076"/>
        <pc:sldMkLst>
          <pc:docMk/>
          <pc:sldMk cId="2170912879" sldId="359"/>
        </pc:sldMkLst>
        <pc:spChg chg="mod">
          <ac:chgData name="Joseph  Witcombe" userId="a2840d26-4401-46ce-837a-825901afe1b0" providerId="ADAL" clId="{42C5428C-92F3-4FCA-9AFB-A3A1B8EFD3F6}" dt="2022-03-16T19:24:29.008" v="3593" actId="1076"/>
          <ac:spMkLst>
            <pc:docMk/>
            <pc:sldMk cId="2170912879" sldId="359"/>
            <ac:spMk id="5" creationId="{481AA86E-3DC1-4DCA-BC38-33D5B631259A}"/>
          </ac:spMkLst>
        </pc:spChg>
        <pc:spChg chg="mod">
          <ac:chgData name="Joseph  Witcombe" userId="a2840d26-4401-46ce-837a-825901afe1b0" providerId="ADAL" clId="{42C5428C-92F3-4FCA-9AFB-A3A1B8EFD3F6}" dt="2022-03-12T22:28:05.762" v="2849" actId="207"/>
          <ac:spMkLst>
            <pc:docMk/>
            <pc:sldMk cId="2170912879" sldId="359"/>
            <ac:spMk id="6" creationId="{EE1C1393-6558-4322-A1C5-F582FED6201F}"/>
          </ac:spMkLst>
        </pc:spChg>
      </pc:sldChg>
      <pc:sldChg chg="modSp mod ord">
        <pc:chgData name="Joseph  Witcombe" userId="a2840d26-4401-46ce-837a-825901afe1b0" providerId="ADAL" clId="{42C5428C-92F3-4FCA-9AFB-A3A1B8EFD3F6}" dt="2022-03-12T22:25:50.010" v="2843" actId="207"/>
        <pc:sldMkLst>
          <pc:docMk/>
          <pc:sldMk cId="1347391900" sldId="360"/>
        </pc:sldMkLst>
        <pc:spChg chg="mod">
          <ac:chgData name="Joseph  Witcombe" userId="a2840d26-4401-46ce-837a-825901afe1b0" providerId="ADAL" clId="{42C5428C-92F3-4FCA-9AFB-A3A1B8EFD3F6}" dt="2022-03-12T22:25:47.381" v="2842" actId="207"/>
          <ac:spMkLst>
            <pc:docMk/>
            <pc:sldMk cId="1347391900" sldId="360"/>
            <ac:spMk id="4" creationId="{B27088D0-845E-4D9B-AE67-2D75F839248D}"/>
          </ac:spMkLst>
        </pc:spChg>
        <pc:spChg chg="mod">
          <ac:chgData name="Joseph  Witcombe" userId="a2840d26-4401-46ce-837a-825901afe1b0" providerId="ADAL" clId="{42C5428C-92F3-4FCA-9AFB-A3A1B8EFD3F6}" dt="2022-03-12T22:25:50.010" v="2843" actId="207"/>
          <ac:spMkLst>
            <pc:docMk/>
            <pc:sldMk cId="1347391900" sldId="360"/>
            <ac:spMk id="7" creationId="{684C8F51-FC0E-4FFC-9EC8-D7D92433A856}"/>
          </ac:spMkLst>
        </pc:spChg>
      </pc:sldChg>
      <pc:sldChg chg="delSp modSp add mod ord modClrScheme chgLayout">
        <pc:chgData name="Joseph  Witcombe" userId="a2840d26-4401-46ce-837a-825901afe1b0" providerId="ADAL" clId="{42C5428C-92F3-4FCA-9AFB-A3A1B8EFD3F6}" dt="2022-03-12T22:21:08.849" v="2827" actId="14100"/>
        <pc:sldMkLst>
          <pc:docMk/>
          <pc:sldMk cId="2688545162" sldId="361"/>
        </pc:sldMkLst>
        <pc:spChg chg="mod ord">
          <ac:chgData name="Joseph  Witcombe" userId="a2840d26-4401-46ce-837a-825901afe1b0" providerId="ADAL" clId="{42C5428C-92F3-4FCA-9AFB-A3A1B8EFD3F6}" dt="2022-03-12T22:20:35.885" v="2821" actId="700"/>
          <ac:spMkLst>
            <pc:docMk/>
            <pc:sldMk cId="2688545162" sldId="361"/>
            <ac:spMk id="5" creationId="{481AA86E-3DC1-4DCA-BC38-33D5B631259A}"/>
          </ac:spMkLst>
        </pc:spChg>
        <pc:spChg chg="mod ord">
          <ac:chgData name="Joseph  Witcombe" userId="a2840d26-4401-46ce-837a-825901afe1b0" providerId="ADAL" clId="{42C5428C-92F3-4FCA-9AFB-A3A1B8EFD3F6}" dt="2022-03-12T22:21:08.849" v="2827" actId="14100"/>
          <ac:spMkLst>
            <pc:docMk/>
            <pc:sldMk cId="2688545162" sldId="361"/>
            <ac:spMk id="6" creationId="{EE1C1393-6558-4322-A1C5-F582FED6201F}"/>
          </ac:spMkLst>
        </pc:spChg>
        <pc:spChg chg="del">
          <ac:chgData name="Joseph  Witcombe" userId="a2840d26-4401-46ce-837a-825901afe1b0" providerId="ADAL" clId="{42C5428C-92F3-4FCA-9AFB-A3A1B8EFD3F6}" dt="2022-03-12T22:20:27.520" v="2820" actId="478"/>
          <ac:spMkLst>
            <pc:docMk/>
            <pc:sldMk cId="2688545162" sldId="361"/>
            <ac:spMk id="103" creationId="{00000000-0000-0000-0000-000000000000}"/>
          </ac:spMkLst>
        </pc:spChg>
      </pc:sldChg>
      <pc:sldChg chg="modSp mod">
        <pc:chgData name="Joseph  Witcombe" userId="a2840d26-4401-46ce-837a-825901afe1b0" providerId="ADAL" clId="{42C5428C-92F3-4FCA-9AFB-A3A1B8EFD3F6}" dt="2022-03-12T22:26:01.078" v="2847" actId="207"/>
        <pc:sldMkLst>
          <pc:docMk/>
          <pc:sldMk cId="2668305927" sldId="362"/>
        </pc:sldMkLst>
        <pc:spChg chg="mod">
          <ac:chgData name="Joseph  Witcombe" userId="a2840d26-4401-46ce-837a-825901afe1b0" providerId="ADAL" clId="{42C5428C-92F3-4FCA-9AFB-A3A1B8EFD3F6}" dt="2022-03-12T22:25:54.049" v="2844" actId="207"/>
          <ac:spMkLst>
            <pc:docMk/>
            <pc:sldMk cId="2668305927" sldId="362"/>
            <ac:spMk id="4" creationId="{B27088D0-845E-4D9B-AE67-2D75F839248D}"/>
          </ac:spMkLst>
        </pc:spChg>
        <pc:spChg chg="mod">
          <ac:chgData name="Joseph  Witcombe" userId="a2840d26-4401-46ce-837a-825901afe1b0" providerId="ADAL" clId="{42C5428C-92F3-4FCA-9AFB-A3A1B8EFD3F6}" dt="2022-03-12T22:26:01.078" v="2847" actId="207"/>
          <ac:spMkLst>
            <pc:docMk/>
            <pc:sldMk cId="2668305927" sldId="362"/>
            <ac:spMk id="7" creationId="{684C8F51-FC0E-4FFC-9EC8-D7D92433A856}"/>
          </ac:spMkLst>
        </pc:spChg>
      </pc:sldChg>
      <pc:sldChg chg="addSp delSp modSp mod modClrScheme chgLayout">
        <pc:chgData name="Joseph  Witcombe" userId="a2840d26-4401-46ce-837a-825901afe1b0" providerId="ADAL" clId="{42C5428C-92F3-4FCA-9AFB-A3A1B8EFD3F6}" dt="2022-03-13T15:38:23.936" v="3048" actId="20577"/>
        <pc:sldMkLst>
          <pc:docMk/>
          <pc:sldMk cId="1801737776" sldId="364"/>
        </pc:sldMkLst>
        <pc:spChg chg="del mod">
          <ac:chgData name="Joseph  Witcombe" userId="a2840d26-4401-46ce-837a-825901afe1b0" providerId="ADAL" clId="{42C5428C-92F3-4FCA-9AFB-A3A1B8EFD3F6}" dt="2022-03-12T01:53:31.633" v="1002"/>
          <ac:spMkLst>
            <pc:docMk/>
            <pc:sldMk cId="1801737776" sldId="364"/>
            <ac:spMk id="2" creationId="{4A00F077-5F22-4AD6-8ECE-0459AD052C86}"/>
          </ac:spMkLst>
        </pc:spChg>
        <pc:spChg chg="mod ord">
          <ac:chgData name="Joseph  Witcombe" userId="a2840d26-4401-46ce-837a-825901afe1b0" providerId="ADAL" clId="{42C5428C-92F3-4FCA-9AFB-A3A1B8EFD3F6}" dt="2022-03-12T01:53:35.781" v="1003" actId="700"/>
          <ac:spMkLst>
            <pc:docMk/>
            <pc:sldMk cId="1801737776" sldId="364"/>
            <ac:spMk id="3" creationId="{DFFA28C3-300F-465A-B033-CF910AE2C92F}"/>
          </ac:spMkLst>
        </pc:spChg>
        <pc:spChg chg="add mod ord">
          <ac:chgData name="Joseph  Witcombe" userId="a2840d26-4401-46ce-837a-825901afe1b0" providerId="ADAL" clId="{42C5428C-92F3-4FCA-9AFB-A3A1B8EFD3F6}" dt="2022-03-13T15:38:23.936" v="3048" actId="20577"/>
          <ac:spMkLst>
            <pc:docMk/>
            <pc:sldMk cId="1801737776" sldId="364"/>
            <ac:spMk id="4" creationId="{AC0D4CE4-3B62-4534-BE6B-EAD39A58198E}"/>
          </ac:spMkLst>
        </pc:spChg>
      </pc:sldChg>
      <pc:sldChg chg="addSp delSp modSp mod modClrScheme chgLayout">
        <pc:chgData name="Joseph  Witcombe" userId="a2840d26-4401-46ce-837a-825901afe1b0" providerId="ADAL" clId="{42C5428C-92F3-4FCA-9AFB-A3A1B8EFD3F6}" dt="2022-03-13T15:37:13.492" v="3011" actId="20577"/>
        <pc:sldMkLst>
          <pc:docMk/>
          <pc:sldMk cId="1446443189" sldId="365"/>
        </pc:sldMkLst>
        <pc:spChg chg="del mod">
          <ac:chgData name="Joseph  Witcombe" userId="a2840d26-4401-46ce-837a-825901afe1b0" providerId="ADAL" clId="{42C5428C-92F3-4FCA-9AFB-A3A1B8EFD3F6}" dt="2022-03-12T01:52:33.754" v="993" actId="478"/>
          <ac:spMkLst>
            <pc:docMk/>
            <pc:sldMk cId="1446443189" sldId="365"/>
            <ac:spMk id="2" creationId="{4A00F077-5F22-4AD6-8ECE-0459AD052C86}"/>
          </ac:spMkLst>
        </pc:spChg>
        <pc:spChg chg="mod ord">
          <ac:chgData name="Joseph  Witcombe" userId="a2840d26-4401-46ce-837a-825901afe1b0" providerId="ADAL" clId="{42C5428C-92F3-4FCA-9AFB-A3A1B8EFD3F6}" dt="2022-03-12T01:51:11.576" v="983" actId="700"/>
          <ac:spMkLst>
            <pc:docMk/>
            <pc:sldMk cId="1446443189" sldId="365"/>
            <ac:spMk id="3" creationId="{DFFA28C3-300F-465A-B033-CF910AE2C92F}"/>
          </ac:spMkLst>
        </pc:spChg>
        <pc:spChg chg="add del mod ord">
          <ac:chgData name="Joseph  Witcombe" userId="a2840d26-4401-46ce-837a-825901afe1b0" providerId="ADAL" clId="{42C5428C-92F3-4FCA-9AFB-A3A1B8EFD3F6}" dt="2022-03-13T15:37:13.492" v="3011" actId="20577"/>
          <ac:spMkLst>
            <pc:docMk/>
            <pc:sldMk cId="1446443189" sldId="365"/>
            <ac:spMk id="4" creationId="{C43AA06A-207A-4677-A53E-BB872D3386A6}"/>
          </ac:spMkLst>
        </pc:spChg>
      </pc:sldChg>
      <pc:sldChg chg="addSp delSp modSp mod modClrScheme chgLayout">
        <pc:chgData name="Joseph  Witcombe" userId="a2840d26-4401-46ce-837a-825901afe1b0" providerId="ADAL" clId="{42C5428C-92F3-4FCA-9AFB-A3A1B8EFD3F6}" dt="2022-03-13T15:41:31.842" v="3130" actId="20577"/>
        <pc:sldMkLst>
          <pc:docMk/>
          <pc:sldMk cId="888007456" sldId="366"/>
        </pc:sldMkLst>
        <pc:spChg chg="del mod">
          <ac:chgData name="Joseph  Witcombe" userId="a2840d26-4401-46ce-837a-825901afe1b0" providerId="ADAL" clId="{42C5428C-92F3-4FCA-9AFB-A3A1B8EFD3F6}" dt="2022-03-12T01:54:22.094" v="1009"/>
          <ac:spMkLst>
            <pc:docMk/>
            <pc:sldMk cId="888007456" sldId="366"/>
            <ac:spMk id="2" creationId="{4A00F077-5F22-4AD6-8ECE-0459AD052C86}"/>
          </ac:spMkLst>
        </pc:spChg>
        <pc:spChg chg="mod ord">
          <ac:chgData name="Joseph  Witcombe" userId="a2840d26-4401-46ce-837a-825901afe1b0" providerId="ADAL" clId="{42C5428C-92F3-4FCA-9AFB-A3A1B8EFD3F6}" dt="2022-03-12T02:04:55.818" v="1211" actId="14100"/>
          <ac:spMkLst>
            <pc:docMk/>
            <pc:sldMk cId="888007456" sldId="366"/>
            <ac:spMk id="3" creationId="{DFFA28C3-300F-465A-B033-CF910AE2C92F}"/>
          </ac:spMkLst>
        </pc:spChg>
        <pc:spChg chg="add mod ord">
          <ac:chgData name="Joseph  Witcombe" userId="a2840d26-4401-46ce-837a-825901afe1b0" providerId="ADAL" clId="{42C5428C-92F3-4FCA-9AFB-A3A1B8EFD3F6}" dt="2022-03-13T15:41:31.842" v="3130" actId="20577"/>
          <ac:spMkLst>
            <pc:docMk/>
            <pc:sldMk cId="888007456" sldId="366"/>
            <ac:spMk id="4" creationId="{18B954A0-0951-4516-96F5-4944F2CAFB8C}"/>
          </ac:spMkLst>
        </pc:spChg>
      </pc:sldChg>
      <pc:sldChg chg="modSp add mod ord modClrScheme chgLayout modNotesTx">
        <pc:chgData name="Joseph  Witcombe" userId="a2840d26-4401-46ce-837a-825901afe1b0" providerId="ADAL" clId="{42C5428C-92F3-4FCA-9AFB-A3A1B8EFD3F6}" dt="2022-03-12T22:11:47.101" v="2794" actId="12385"/>
        <pc:sldMkLst>
          <pc:docMk/>
          <pc:sldMk cId="3125349754" sldId="367"/>
        </pc:sldMkLst>
        <pc:graphicFrameChg chg="mod modGraphic">
          <ac:chgData name="Joseph  Witcombe" userId="a2840d26-4401-46ce-837a-825901afe1b0" providerId="ADAL" clId="{42C5428C-92F3-4FCA-9AFB-A3A1B8EFD3F6}" dt="2022-03-12T22:11:47.101" v="2794" actId="12385"/>
          <ac:graphicFrameMkLst>
            <pc:docMk/>
            <pc:sldMk cId="3125349754" sldId="367"/>
            <ac:graphicFrameMk id="5" creationId="{220FBD1E-D781-42DE-A166-3407F5834B0D}"/>
          </ac:graphicFrameMkLst>
        </pc:graphicFrameChg>
      </pc:sldChg>
      <pc:sldChg chg="modSp add mod ord">
        <pc:chgData name="Joseph  Witcombe" userId="a2840d26-4401-46ce-837a-825901afe1b0" providerId="ADAL" clId="{42C5428C-92F3-4FCA-9AFB-A3A1B8EFD3F6}" dt="2022-03-13T18:33:12.133" v="3183" actId="20577"/>
        <pc:sldMkLst>
          <pc:docMk/>
          <pc:sldMk cId="373072796" sldId="368"/>
        </pc:sldMkLst>
        <pc:spChg chg="mod">
          <ac:chgData name="Joseph  Witcombe" userId="a2840d26-4401-46ce-837a-825901afe1b0" providerId="ADAL" clId="{42C5428C-92F3-4FCA-9AFB-A3A1B8EFD3F6}" dt="2022-03-13T18:33:12.133" v="3183" actId="20577"/>
          <ac:spMkLst>
            <pc:docMk/>
            <pc:sldMk cId="373072796" sldId="368"/>
            <ac:spMk id="5" creationId="{481AA86E-3DC1-4DCA-BC38-33D5B631259A}"/>
          </ac:spMkLst>
        </pc:spChg>
      </pc:sldChg>
      <pc:sldChg chg="modSp add del mod ord">
        <pc:chgData name="Joseph  Witcombe" userId="a2840d26-4401-46ce-837a-825901afe1b0" providerId="ADAL" clId="{42C5428C-92F3-4FCA-9AFB-A3A1B8EFD3F6}" dt="2022-03-13T18:33:07.805" v="3182" actId="2696"/>
        <pc:sldMkLst>
          <pc:docMk/>
          <pc:sldMk cId="718411597" sldId="369"/>
        </pc:sldMkLst>
        <pc:spChg chg="mod">
          <ac:chgData name="Joseph  Witcombe" userId="a2840d26-4401-46ce-837a-825901afe1b0" providerId="ADAL" clId="{42C5428C-92F3-4FCA-9AFB-A3A1B8EFD3F6}" dt="2022-03-12T02:31:16.139" v="1819" actId="20577"/>
          <ac:spMkLst>
            <pc:docMk/>
            <pc:sldMk cId="718411597" sldId="369"/>
            <ac:spMk id="5" creationId="{481AA86E-3DC1-4DCA-BC38-33D5B631259A}"/>
          </ac:spMkLst>
        </pc:spChg>
        <pc:spChg chg="mod">
          <ac:chgData name="Joseph  Witcombe" userId="a2840d26-4401-46ce-837a-825901afe1b0" providerId="ADAL" clId="{42C5428C-92F3-4FCA-9AFB-A3A1B8EFD3F6}" dt="2022-03-13T15:33:39.566" v="2923" actId="20577"/>
          <ac:spMkLst>
            <pc:docMk/>
            <pc:sldMk cId="718411597" sldId="369"/>
            <ac:spMk id="6" creationId="{EE1C1393-6558-4322-A1C5-F582FED6201F}"/>
          </ac:spMkLst>
        </pc:spChg>
      </pc:sldChg>
      <pc:sldChg chg="modSp add mod ord">
        <pc:chgData name="Joseph  Witcombe" userId="a2840d26-4401-46ce-837a-825901afe1b0" providerId="ADAL" clId="{42C5428C-92F3-4FCA-9AFB-A3A1B8EFD3F6}" dt="2022-03-12T02:31:06.783" v="1809" actId="20577"/>
        <pc:sldMkLst>
          <pc:docMk/>
          <pc:sldMk cId="1138251593" sldId="370"/>
        </pc:sldMkLst>
        <pc:spChg chg="mod">
          <ac:chgData name="Joseph  Witcombe" userId="a2840d26-4401-46ce-837a-825901afe1b0" providerId="ADAL" clId="{42C5428C-92F3-4FCA-9AFB-A3A1B8EFD3F6}" dt="2022-03-12T02:31:06.783" v="1809" actId="20577"/>
          <ac:spMkLst>
            <pc:docMk/>
            <pc:sldMk cId="1138251593" sldId="370"/>
            <ac:spMk id="5" creationId="{481AA86E-3DC1-4DCA-BC38-33D5B631259A}"/>
          </ac:spMkLst>
        </pc:spChg>
      </pc:sldChg>
      <pc:sldChg chg="modSp add mod">
        <pc:chgData name="Joseph  Witcombe" userId="a2840d26-4401-46ce-837a-825901afe1b0" providerId="ADAL" clId="{42C5428C-92F3-4FCA-9AFB-A3A1B8EFD3F6}" dt="2022-03-12T22:15:22.303" v="2806" actId="255"/>
        <pc:sldMkLst>
          <pc:docMk/>
          <pc:sldMk cId="1726191653" sldId="371"/>
        </pc:sldMkLst>
        <pc:spChg chg="mod">
          <ac:chgData name="Joseph  Witcombe" userId="a2840d26-4401-46ce-837a-825901afe1b0" providerId="ADAL" clId="{42C5428C-92F3-4FCA-9AFB-A3A1B8EFD3F6}" dt="2022-03-12T22:15:22.303" v="2806" actId="255"/>
          <ac:spMkLst>
            <pc:docMk/>
            <pc:sldMk cId="1726191653" sldId="371"/>
            <ac:spMk id="8" creationId="{7674CEBC-653B-49CD-8BD4-81BCDAAE7367}"/>
          </ac:spMkLst>
        </pc:spChg>
        <pc:spChg chg="mod">
          <ac:chgData name="Joseph  Witcombe" userId="a2840d26-4401-46ce-837a-825901afe1b0" providerId="ADAL" clId="{42C5428C-92F3-4FCA-9AFB-A3A1B8EFD3F6}" dt="2022-03-12T20:58:06.018" v="2071" actId="20577"/>
          <ac:spMkLst>
            <pc:docMk/>
            <pc:sldMk cId="1726191653" sldId="371"/>
            <ac:spMk id="9" creationId="{2C8716AC-2167-4A6C-B2A3-B3B2FF1E6DBB}"/>
          </ac:spMkLst>
        </pc:spChg>
      </pc:sldChg>
      <pc:sldChg chg="delSp modSp add mod modClrScheme chgLayout">
        <pc:chgData name="Joseph  Witcombe" userId="a2840d26-4401-46ce-837a-825901afe1b0" providerId="ADAL" clId="{42C5428C-92F3-4FCA-9AFB-A3A1B8EFD3F6}" dt="2022-03-12T22:21:02.636" v="2826" actId="14100"/>
        <pc:sldMkLst>
          <pc:docMk/>
          <pc:sldMk cId="4078220666" sldId="372"/>
        </pc:sldMkLst>
        <pc:spChg chg="mod ord">
          <ac:chgData name="Joseph  Witcombe" userId="a2840d26-4401-46ce-837a-825901afe1b0" providerId="ADAL" clId="{42C5428C-92F3-4FCA-9AFB-A3A1B8EFD3F6}" dt="2022-03-12T22:20:54.796" v="2823" actId="700"/>
          <ac:spMkLst>
            <pc:docMk/>
            <pc:sldMk cId="4078220666" sldId="372"/>
            <ac:spMk id="5" creationId="{481AA86E-3DC1-4DCA-BC38-33D5B631259A}"/>
          </ac:spMkLst>
        </pc:spChg>
        <pc:spChg chg="mod ord">
          <ac:chgData name="Joseph  Witcombe" userId="a2840d26-4401-46ce-837a-825901afe1b0" providerId="ADAL" clId="{42C5428C-92F3-4FCA-9AFB-A3A1B8EFD3F6}" dt="2022-03-12T22:21:02.636" v="2826" actId="14100"/>
          <ac:spMkLst>
            <pc:docMk/>
            <pc:sldMk cId="4078220666" sldId="372"/>
            <ac:spMk id="6" creationId="{EE1C1393-6558-4322-A1C5-F582FED6201F}"/>
          </ac:spMkLst>
        </pc:spChg>
        <pc:spChg chg="del">
          <ac:chgData name="Joseph  Witcombe" userId="a2840d26-4401-46ce-837a-825901afe1b0" providerId="ADAL" clId="{42C5428C-92F3-4FCA-9AFB-A3A1B8EFD3F6}" dt="2022-03-12T22:20:56.210" v="2824" actId="478"/>
          <ac:spMkLst>
            <pc:docMk/>
            <pc:sldMk cId="4078220666" sldId="372"/>
            <ac:spMk id="103" creationId="{00000000-0000-0000-0000-000000000000}"/>
          </ac:spMkLst>
        </pc:spChg>
      </pc:sldChg>
      <pc:sldChg chg="modSp add mod ord">
        <pc:chgData name="Joseph  Witcombe" userId="a2840d26-4401-46ce-837a-825901afe1b0" providerId="ADAL" clId="{42C5428C-92F3-4FCA-9AFB-A3A1B8EFD3F6}" dt="2022-03-13T15:44:24.157" v="3181" actId="1076"/>
        <pc:sldMkLst>
          <pc:docMk/>
          <pc:sldMk cId="4036347949" sldId="373"/>
        </pc:sldMkLst>
        <pc:spChg chg="mod">
          <ac:chgData name="Joseph  Witcombe" userId="a2840d26-4401-46ce-837a-825901afe1b0" providerId="ADAL" clId="{42C5428C-92F3-4FCA-9AFB-A3A1B8EFD3F6}" dt="2022-03-13T15:40:57.806" v="3105" actId="20577"/>
          <ac:spMkLst>
            <pc:docMk/>
            <pc:sldMk cId="4036347949" sldId="373"/>
            <ac:spMk id="5" creationId="{481AA86E-3DC1-4DCA-BC38-33D5B631259A}"/>
          </ac:spMkLst>
        </pc:spChg>
        <pc:spChg chg="mod">
          <ac:chgData name="Joseph  Witcombe" userId="a2840d26-4401-46ce-837a-825901afe1b0" providerId="ADAL" clId="{42C5428C-92F3-4FCA-9AFB-A3A1B8EFD3F6}" dt="2022-03-13T15:44:24.157" v="3181" actId="1076"/>
          <ac:spMkLst>
            <pc:docMk/>
            <pc:sldMk cId="4036347949" sldId="373"/>
            <ac:spMk id="6" creationId="{EE8DFC19-036C-4030-BB11-AFA6EC3E5608}"/>
          </ac:spMkLst>
        </pc:spChg>
      </pc:sldChg>
      <pc:sldChg chg="addSp delSp modSp add mod modClrScheme chgLayout">
        <pc:chgData name="Joseph  Witcombe" userId="a2840d26-4401-46ce-837a-825901afe1b0" providerId="ADAL" clId="{42C5428C-92F3-4FCA-9AFB-A3A1B8EFD3F6}" dt="2022-03-13T19:12:55.169" v="3346" actId="1076"/>
        <pc:sldMkLst>
          <pc:docMk/>
          <pc:sldMk cId="815892209" sldId="374"/>
        </pc:sldMkLst>
        <pc:spChg chg="add del mod">
          <ac:chgData name="Joseph  Witcombe" userId="a2840d26-4401-46ce-837a-825901afe1b0" providerId="ADAL" clId="{42C5428C-92F3-4FCA-9AFB-A3A1B8EFD3F6}" dt="2022-03-13T19:07:40.890" v="3261" actId="478"/>
          <ac:spMkLst>
            <pc:docMk/>
            <pc:sldMk cId="815892209" sldId="374"/>
            <ac:spMk id="3" creationId="{611F7FD7-33EF-4BB7-923C-A883F92EF86F}"/>
          </ac:spMkLst>
        </pc:spChg>
        <pc:spChg chg="mod ord">
          <ac:chgData name="Joseph  Witcombe" userId="a2840d26-4401-46ce-837a-825901afe1b0" providerId="ADAL" clId="{42C5428C-92F3-4FCA-9AFB-A3A1B8EFD3F6}" dt="2022-03-13T19:12:55.169" v="3346" actId="1076"/>
          <ac:spMkLst>
            <pc:docMk/>
            <pc:sldMk cId="815892209" sldId="374"/>
            <ac:spMk id="5" creationId="{481AA86E-3DC1-4DCA-BC38-33D5B631259A}"/>
          </ac:spMkLst>
        </pc:spChg>
        <pc:spChg chg="del mod">
          <ac:chgData name="Joseph  Witcombe" userId="a2840d26-4401-46ce-837a-825901afe1b0" providerId="ADAL" clId="{42C5428C-92F3-4FCA-9AFB-A3A1B8EFD3F6}" dt="2022-03-13T19:07:39.559" v="3260" actId="478"/>
          <ac:spMkLst>
            <pc:docMk/>
            <pc:sldMk cId="815892209" sldId="374"/>
            <ac:spMk id="6" creationId="{EE1C1393-6558-4322-A1C5-F582FED6201F}"/>
          </ac:spMkLst>
        </pc:spChg>
        <pc:spChg chg="add mod">
          <ac:chgData name="Joseph  Witcombe" userId="a2840d26-4401-46ce-837a-825901afe1b0" providerId="ADAL" clId="{42C5428C-92F3-4FCA-9AFB-A3A1B8EFD3F6}" dt="2022-03-13T19:11:38.098" v="3322" actId="20577"/>
          <ac:spMkLst>
            <pc:docMk/>
            <pc:sldMk cId="815892209" sldId="374"/>
            <ac:spMk id="12" creationId="{FCB19624-1428-466F-BE98-1244DA685C64}"/>
          </ac:spMkLst>
        </pc:spChg>
        <pc:spChg chg="add del mod ord">
          <ac:chgData name="Joseph  Witcombe" userId="a2840d26-4401-46ce-837a-825901afe1b0" providerId="ADAL" clId="{42C5428C-92F3-4FCA-9AFB-A3A1B8EFD3F6}" dt="2022-03-13T19:12:45.882" v="3344" actId="478"/>
          <ac:spMkLst>
            <pc:docMk/>
            <pc:sldMk cId="815892209" sldId="374"/>
            <ac:spMk id="13" creationId="{FCE5F904-0F31-4E0A-A840-54EBEBED2D98}"/>
          </ac:spMkLst>
        </pc:spChg>
        <pc:spChg chg="add mod">
          <ac:chgData name="Joseph  Witcombe" userId="a2840d26-4401-46ce-837a-825901afe1b0" providerId="ADAL" clId="{42C5428C-92F3-4FCA-9AFB-A3A1B8EFD3F6}" dt="2022-03-13T19:11:52.569" v="3336" actId="20577"/>
          <ac:spMkLst>
            <pc:docMk/>
            <pc:sldMk cId="815892209" sldId="374"/>
            <ac:spMk id="15" creationId="{CFF2C398-BF4F-48EB-83A2-0B288AA1D2E0}"/>
          </ac:spMkLst>
        </pc:spChg>
        <pc:spChg chg="add mod">
          <ac:chgData name="Joseph  Witcombe" userId="a2840d26-4401-46ce-837a-825901afe1b0" providerId="ADAL" clId="{42C5428C-92F3-4FCA-9AFB-A3A1B8EFD3F6}" dt="2022-03-13T19:12:06.309" v="3340" actId="20577"/>
          <ac:spMkLst>
            <pc:docMk/>
            <pc:sldMk cId="815892209" sldId="374"/>
            <ac:spMk id="16" creationId="{91CE4491-0F10-4271-AA18-2ED2DE05CB41}"/>
          </ac:spMkLst>
        </pc:spChg>
        <pc:spChg chg="del">
          <ac:chgData name="Joseph  Witcombe" userId="a2840d26-4401-46ce-837a-825901afe1b0" providerId="ADAL" clId="{42C5428C-92F3-4FCA-9AFB-A3A1B8EFD3F6}" dt="2022-03-13T19:12:43.165" v="3343" actId="478"/>
          <ac:spMkLst>
            <pc:docMk/>
            <pc:sldMk cId="815892209" sldId="374"/>
            <ac:spMk id="103" creationId="{00000000-0000-0000-0000-000000000000}"/>
          </ac:spMkLst>
        </pc:spChg>
        <pc:picChg chg="add mod">
          <ac:chgData name="Joseph  Witcombe" userId="a2840d26-4401-46ce-837a-825901afe1b0" providerId="ADAL" clId="{42C5428C-92F3-4FCA-9AFB-A3A1B8EFD3F6}" dt="2022-03-13T19:09:16.163" v="3270" actId="1076"/>
          <ac:picMkLst>
            <pc:docMk/>
            <pc:sldMk cId="815892209" sldId="374"/>
            <ac:picMk id="7" creationId="{9F0B7187-BB91-443D-B666-B2A40093E185}"/>
          </ac:picMkLst>
        </pc:picChg>
        <pc:cxnChg chg="add mod">
          <ac:chgData name="Joseph  Witcombe" userId="a2840d26-4401-46ce-837a-825901afe1b0" providerId="ADAL" clId="{42C5428C-92F3-4FCA-9AFB-A3A1B8EFD3F6}" dt="2022-03-13T19:11:03.623" v="3297" actId="1076"/>
          <ac:cxnSpMkLst>
            <pc:docMk/>
            <pc:sldMk cId="815892209" sldId="374"/>
            <ac:cxnSpMk id="9" creationId="{66F4A2D8-54B7-4222-B882-3EA30B10B14E}"/>
          </ac:cxnSpMkLst>
        </pc:cxnChg>
        <pc:cxnChg chg="add mod">
          <ac:chgData name="Joseph  Witcombe" userId="a2840d26-4401-46ce-837a-825901afe1b0" providerId="ADAL" clId="{42C5428C-92F3-4FCA-9AFB-A3A1B8EFD3F6}" dt="2022-03-13T19:09:30.840" v="3272" actId="1076"/>
          <ac:cxnSpMkLst>
            <pc:docMk/>
            <pc:sldMk cId="815892209" sldId="374"/>
            <ac:cxnSpMk id="11" creationId="{47F0DD61-92B4-4835-81EA-06089EBA1F6C}"/>
          </ac:cxnSpMkLst>
        </pc:cxnChg>
      </pc:sldChg>
      <pc:sldChg chg="modSp add mod">
        <pc:chgData name="Joseph  Witcombe" userId="a2840d26-4401-46ce-837a-825901afe1b0" providerId="ADAL" clId="{42C5428C-92F3-4FCA-9AFB-A3A1B8EFD3F6}" dt="2022-03-13T19:13:32.410" v="3371" actId="20577"/>
        <pc:sldMkLst>
          <pc:docMk/>
          <pc:sldMk cId="4096644563" sldId="375"/>
        </pc:sldMkLst>
        <pc:spChg chg="mod">
          <ac:chgData name="Joseph  Witcombe" userId="a2840d26-4401-46ce-837a-825901afe1b0" providerId="ADAL" clId="{42C5428C-92F3-4FCA-9AFB-A3A1B8EFD3F6}" dt="2022-03-13T19:13:14.136" v="3362" actId="20577"/>
          <ac:spMkLst>
            <pc:docMk/>
            <pc:sldMk cId="4096644563" sldId="375"/>
            <ac:spMk id="5" creationId="{481AA86E-3DC1-4DCA-BC38-33D5B631259A}"/>
          </ac:spMkLst>
        </pc:spChg>
        <pc:spChg chg="mod">
          <ac:chgData name="Joseph  Witcombe" userId="a2840d26-4401-46ce-837a-825901afe1b0" providerId="ADAL" clId="{42C5428C-92F3-4FCA-9AFB-A3A1B8EFD3F6}" dt="2022-03-13T19:13:23.903" v="3364" actId="20577"/>
          <ac:spMkLst>
            <pc:docMk/>
            <pc:sldMk cId="4096644563" sldId="375"/>
            <ac:spMk id="12" creationId="{FCB19624-1428-466F-BE98-1244DA685C64}"/>
          </ac:spMkLst>
        </pc:spChg>
        <pc:spChg chg="mod">
          <ac:chgData name="Joseph  Witcombe" userId="a2840d26-4401-46ce-837a-825901afe1b0" providerId="ADAL" clId="{42C5428C-92F3-4FCA-9AFB-A3A1B8EFD3F6}" dt="2022-03-13T19:13:32.410" v="3371" actId="20577"/>
          <ac:spMkLst>
            <pc:docMk/>
            <pc:sldMk cId="4096644563" sldId="375"/>
            <ac:spMk id="16" creationId="{91CE4491-0F10-4271-AA18-2ED2DE05CB41}"/>
          </ac:spMkLst>
        </pc:spChg>
      </pc:sldChg>
      <pc:sldChg chg="modSp add mod">
        <pc:chgData name="Joseph  Witcombe" userId="a2840d26-4401-46ce-837a-825901afe1b0" providerId="ADAL" clId="{42C5428C-92F3-4FCA-9AFB-A3A1B8EFD3F6}" dt="2022-03-14T20:06:55.576" v="3386" actId="1076"/>
        <pc:sldMkLst>
          <pc:docMk/>
          <pc:sldMk cId="1166212134" sldId="376"/>
        </pc:sldMkLst>
        <pc:spChg chg="mod">
          <ac:chgData name="Joseph  Witcombe" userId="a2840d26-4401-46ce-837a-825901afe1b0" providerId="ADAL" clId="{42C5428C-92F3-4FCA-9AFB-A3A1B8EFD3F6}" dt="2022-03-14T20:06:55.576" v="3386" actId="1076"/>
          <ac:spMkLst>
            <pc:docMk/>
            <pc:sldMk cId="1166212134" sldId="376"/>
            <ac:spMk id="5" creationId="{481AA86E-3DC1-4DCA-BC38-33D5B631259A}"/>
          </ac:spMkLst>
        </pc:spChg>
        <pc:spChg chg="mod">
          <ac:chgData name="Joseph  Witcombe" userId="a2840d26-4401-46ce-837a-825901afe1b0" providerId="ADAL" clId="{42C5428C-92F3-4FCA-9AFB-A3A1B8EFD3F6}" dt="2022-03-13T19:13:43.881" v="3376" actId="20577"/>
          <ac:spMkLst>
            <pc:docMk/>
            <pc:sldMk cId="1166212134" sldId="376"/>
            <ac:spMk id="12" creationId="{FCB19624-1428-466F-BE98-1244DA685C64}"/>
          </ac:spMkLst>
        </pc:spChg>
        <pc:spChg chg="mod">
          <ac:chgData name="Joseph  Witcombe" userId="a2840d26-4401-46ce-837a-825901afe1b0" providerId="ADAL" clId="{42C5428C-92F3-4FCA-9AFB-A3A1B8EFD3F6}" dt="2022-03-13T19:13:51.048" v="3384" actId="20577"/>
          <ac:spMkLst>
            <pc:docMk/>
            <pc:sldMk cId="1166212134" sldId="376"/>
            <ac:spMk id="15" creationId="{CFF2C398-BF4F-48EB-83A2-0B288AA1D2E0}"/>
          </ac:spMkLst>
        </pc:spChg>
      </pc:sldChg>
      <pc:sldChg chg="modSp mod ord">
        <pc:chgData name="Joseph  Witcombe" userId="a2840d26-4401-46ce-837a-825901afe1b0" providerId="ADAL" clId="{42C5428C-92F3-4FCA-9AFB-A3A1B8EFD3F6}" dt="2022-03-16T19:20:47.836" v="3542"/>
        <pc:sldMkLst>
          <pc:docMk/>
          <pc:sldMk cId="754625064" sldId="379"/>
        </pc:sldMkLst>
        <pc:spChg chg="mod">
          <ac:chgData name="Joseph  Witcombe" userId="a2840d26-4401-46ce-837a-825901afe1b0" providerId="ADAL" clId="{42C5428C-92F3-4FCA-9AFB-A3A1B8EFD3F6}" dt="2022-03-16T19:20:38.734" v="3539" actId="20577"/>
          <ac:spMkLst>
            <pc:docMk/>
            <pc:sldMk cId="754625064" sldId="379"/>
            <ac:spMk id="5" creationId="{481AA86E-3DC1-4DCA-BC38-33D5B631259A}"/>
          </ac:spMkLst>
        </pc:spChg>
        <pc:spChg chg="mod">
          <ac:chgData name="Joseph  Witcombe" userId="a2840d26-4401-46ce-837a-825901afe1b0" providerId="ADAL" clId="{42C5428C-92F3-4FCA-9AFB-A3A1B8EFD3F6}" dt="2022-03-16T19:20:44.095" v="3540" actId="1076"/>
          <ac:spMkLst>
            <pc:docMk/>
            <pc:sldMk cId="754625064" sldId="379"/>
            <ac:spMk id="6" creationId="{EE1C1393-6558-4322-A1C5-F582FED6201F}"/>
          </ac:spMkLst>
        </pc:spChg>
      </pc:sldChg>
      <pc:sldChg chg="modSp add mod ord">
        <pc:chgData name="Joseph  Witcombe" userId="a2840d26-4401-46ce-837a-825901afe1b0" providerId="ADAL" clId="{42C5428C-92F3-4FCA-9AFB-A3A1B8EFD3F6}" dt="2022-03-16T19:26:31.706" v="3738" actId="20577"/>
        <pc:sldMkLst>
          <pc:docMk/>
          <pc:sldMk cId="1556684882" sldId="380"/>
        </pc:sldMkLst>
        <pc:spChg chg="mod">
          <ac:chgData name="Joseph  Witcombe" userId="a2840d26-4401-46ce-837a-825901afe1b0" providerId="ADAL" clId="{42C5428C-92F3-4FCA-9AFB-A3A1B8EFD3F6}" dt="2022-03-16T19:26:31.706" v="3738" actId="20577"/>
          <ac:spMkLst>
            <pc:docMk/>
            <pc:sldMk cId="1556684882" sldId="380"/>
            <ac:spMk id="313" creationId="{00000000-0000-0000-0000-000000000000}"/>
          </ac:spMkLst>
        </pc:spChg>
      </pc:sldChg>
      <pc:sldMasterChg chg="addSldLayout modSldLayout">
        <pc:chgData name="Joseph  Witcombe" userId="a2840d26-4401-46ce-837a-825901afe1b0" providerId="ADAL" clId="{42C5428C-92F3-4FCA-9AFB-A3A1B8EFD3F6}" dt="2022-03-12T22:25:32.857" v="2839" actId="207"/>
        <pc:sldMasterMkLst>
          <pc:docMk/>
          <pc:sldMasterMk cId="0" sldId="2147483648"/>
        </pc:sldMasterMkLst>
        <pc:sldLayoutChg chg="modSp mod">
          <pc:chgData name="Joseph  Witcombe" userId="a2840d26-4401-46ce-837a-825901afe1b0" providerId="ADAL" clId="{42C5428C-92F3-4FCA-9AFB-A3A1B8EFD3F6}" dt="2022-03-12T22:25:25.491" v="2838" actId="207"/>
          <pc:sldLayoutMkLst>
            <pc:docMk/>
            <pc:sldMasterMk cId="0" sldId="2147483648"/>
            <pc:sldLayoutMk cId="0" sldId="2147483651"/>
          </pc:sldLayoutMkLst>
          <pc:spChg chg="mod">
            <ac:chgData name="Joseph  Witcombe" userId="a2840d26-4401-46ce-837a-825901afe1b0" providerId="ADAL" clId="{42C5428C-92F3-4FCA-9AFB-A3A1B8EFD3F6}" dt="2022-03-12T22:25:25.491" v="2838" actId="207"/>
            <ac:spMkLst>
              <pc:docMk/>
              <pc:sldMasterMk cId="0" sldId="2147483648"/>
              <pc:sldLayoutMk cId="0" sldId="2147483651"/>
              <ac:spMk id="10" creationId="{7D0F9EF5-E261-424F-8C3D-23063DFF416F}"/>
            </ac:spMkLst>
          </pc:spChg>
          <pc:spChg chg="mod">
            <ac:chgData name="Joseph  Witcombe" userId="a2840d26-4401-46ce-837a-825901afe1b0" providerId="ADAL" clId="{42C5428C-92F3-4FCA-9AFB-A3A1B8EFD3F6}" dt="2022-03-12T22:25:02.331" v="2837" actId="2711"/>
            <ac:spMkLst>
              <pc:docMk/>
              <pc:sldMasterMk cId="0" sldId="2147483648"/>
              <pc:sldLayoutMk cId="0" sldId="2147483651"/>
              <ac:spMk id="11" creationId="{23831357-6510-4F30-8622-A4BDF0884B76}"/>
            </ac:spMkLst>
          </pc:spChg>
        </pc:sldLayoutChg>
        <pc:sldLayoutChg chg="modSp">
          <pc:chgData name="Joseph  Witcombe" userId="a2840d26-4401-46ce-837a-825901afe1b0" providerId="ADAL" clId="{42C5428C-92F3-4FCA-9AFB-A3A1B8EFD3F6}" dt="2022-03-12T22:25:32.857" v="2839" actId="207"/>
          <pc:sldLayoutMkLst>
            <pc:docMk/>
            <pc:sldMasterMk cId="0" sldId="2147483648"/>
            <pc:sldLayoutMk cId="0" sldId="2147483652"/>
          </pc:sldLayoutMkLst>
          <pc:spChg chg="mod">
            <ac:chgData name="Joseph  Witcombe" userId="a2840d26-4401-46ce-837a-825901afe1b0" providerId="ADAL" clId="{42C5428C-92F3-4FCA-9AFB-A3A1B8EFD3F6}" dt="2022-03-12T22:25:32.857" v="2839" actId="207"/>
            <ac:spMkLst>
              <pc:docMk/>
              <pc:sldMasterMk cId="0" sldId="2147483648"/>
              <pc:sldLayoutMk cId="0" sldId="2147483652"/>
              <ac:spMk id="3" creationId="{D3670E21-F842-4177-AEBF-3F426D9AA292}"/>
            </ac:spMkLst>
          </pc:spChg>
        </pc:sldLayoutChg>
        <pc:sldLayoutChg chg="setBg">
          <pc:chgData name="Joseph  Witcombe" userId="a2840d26-4401-46ce-837a-825901afe1b0" providerId="ADAL" clId="{42C5428C-92F3-4FCA-9AFB-A3A1B8EFD3F6}" dt="2022-03-12T22:00:23.701" v="2771"/>
          <pc:sldLayoutMkLst>
            <pc:docMk/>
            <pc:sldMasterMk cId="0" sldId="2147483648"/>
            <pc:sldLayoutMk cId="3161205989" sldId="2147483654"/>
          </pc:sldLayoutMkLst>
        </pc:sldLayoutChg>
        <pc:sldLayoutChg chg="modSp setBg">
          <pc:chgData name="Joseph  Witcombe" userId="a2840d26-4401-46ce-837a-825901afe1b0" providerId="ADAL" clId="{42C5428C-92F3-4FCA-9AFB-A3A1B8EFD3F6}" dt="2022-03-12T22:19:14.741" v="2815" actId="207"/>
          <pc:sldLayoutMkLst>
            <pc:docMk/>
            <pc:sldMasterMk cId="0" sldId="2147483648"/>
            <pc:sldLayoutMk cId="3043031816" sldId="2147483655"/>
          </pc:sldLayoutMkLst>
          <pc:spChg chg="mod">
            <ac:chgData name="Joseph  Witcombe" userId="a2840d26-4401-46ce-837a-825901afe1b0" providerId="ADAL" clId="{42C5428C-92F3-4FCA-9AFB-A3A1B8EFD3F6}" dt="2022-03-12T22:19:14.741" v="2815" actId="207"/>
            <ac:spMkLst>
              <pc:docMk/>
              <pc:sldMasterMk cId="0" sldId="2147483648"/>
              <pc:sldLayoutMk cId="3043031816" sldId="2147483655"/>
              <ac:spMk id="3" creationId="{D3670E21-F842-4177-AEBF-3F426D9AA292}"/>
            </ac:spMkLst>
          </pc:spChg>
          <pc:spChg chg="mod">
            <ac:chgData name="Joseph  Witcombe" userId="a2840d26-4401-46ce-837a-825901afe1b0" providerId="ADAL" clId="{42C5428C-92F3-4FCA-9AFB-A3A1B8EFD3F6}" dt="2022-03-12T22:19:14.741" v="2815" actId="207"/>
            <ac:spMkLst>
              <pc:docMk/>
              <pc:sldMasterMk cId="0" sldId="2147483648"/>
              <pc:sldLayoutMk cId="3043031816" sldId="2147483655"/>
              <ac:spMk id="4" creationId="{923AF37F-C9D1-44AC-80A8-678E232AF90F}"/>
            </ac:spMkLst>
          </pc:spChg>
        </pc:sldLayoutChg>
        <pc:sldLayoutChg chg="delSp modSp mod">
          <pc:chgData name="Joseph  Witcombe" userId="a2840d26-4401-46ce-837a-825901afe1b0" providerId="ADAL" clId="{42C5428C-92F3-4FCA-9AFB-A3A1B8EFD3F6}" dt="2022-03-12T22:23:57.525" v="2835" actId="207"/>
          <pc:sldLayoutMkLst>
            <pc:docMk/>
            <pc:sldMasterMk cId="0" sldId="2147483648"/>
            <pc:sldLayoutMk cId="589304320" sldId="2147483656"/>
          </pc:sldLayoutMkLst>
          <pc:spChg chg="del mod">
            <ac:chgData name="Joseph  Witcombe" userId="a2840d26-4401-46ce-837a-825901afe1b0" providerId="ADAL" clId="{42C5428C-92F3-4FCA-9AFB-A3A1B8EFD3F6}" dt="2022-03-12T22:22:27.908" v="2832" actId="478"/>
            <ac:spMkLst>
              <pc:docMk/>
              <pc:sldMasterMk cId="0" sldId="2147483648"/>
              <pc:sldLayoutMk cId="589304320" sldId="2147483656"/>
              <ac:spMk id="2" creationId="{3E025E26-65A7-4B29-8014-286B5309E43F}"/>
            </ac:spMkLst>
          </pc:spChg>
          <pc:spChg chg="mod">
            <ac:chgData name="Joseph  Witcombe" userId="a2840d26-4401-46ce-837a-825901afe1b0" providerId="ADAL" clId="{42C5428C-92F3-4FCA-9AFB-A3A1B8EFD3F6}" dt="2022-03-12T22:19:05.880" v="2814" actId="207"/>
            <ac:spMkLst>
              <pc:docMk/>
              <pc:sldMasterMk cId="0" sldId="2147483648"/>
              <pc:sldLayoutMk cId="589304320" sldId="2147483656"/>
              <ac:spMk id="3" creationId="{D3670E21-F842-4177-AEBF-3F426D9AA292}"/>
            </ac:spMkLst>
          </pc:spChg>
          <pc:spChg chg="mod">
            <ac:chgData name="Joseph  Witcombe" userId="a2840d26-4401-46ce-837a-825901afe1b0" providerId="ADAL" clId="{42C5428C-92F3-4FCA-9AFB-A3A1B8EFD3F6}" dt="2022-03-12T22:19:05.880" v="2814" actId="207"/>
            <ac:spMkLst>
              <pc:docMk/>
              <pc:sldMasterMk cId="0" sldId="2147483648"/>
              <pc:sldLayoutMk cId="589304320" sldId="2147483656"/>
              <ac:spMk id="4" creationId="{923AF37F-C9D1-44AC-80A8-678E232AF90F}"/>
            </ac:spMkLst>
          </pc:spChg>
          <pc:spChg chg="mod">
            <ac:chgData name="Joseph  Witcombe" userId="a2840d26-4401-46ce-837a-825901afe1b0" providerId="ADAL" clId="{42C5428C-92F3-4FCA-9AFB-A3A1B8EFD3F6}" dt="2022-03-12T22:22:38.918" v="2833" actId="207"/>
            <ac:spMkLst>
              <pc:docMk/>
              <pc:sldMasterMk cId="0" sldId="2147483648"/>
              <pc:sldLayoutMk cId="589304320" sldId="2147483656"/>
              <ac:spMk id="5" creationId="{7D895517-B87F-4701-BEE6-FC1325D2C842}"/>
            </ac:spMkLst>
          </pc:spChg>
          <pc:spChg chg="mod">
            <ac:chgData name="Joseph  Witcombe" userId="a2840d26-4401-46ce-837a-825901afe1b0" providerId="ADAL" clId="{42C5428C-92F3-4FCA-9AFB-A3A1B8EFD3F6}" dt="2022-03-12T22:23:57.525" v="2835" actId="207"/>
            <ac:spMkLst>
              <pc:docMk/>
              <pc:sldMasterMk cId="0" sldId="2147483648"/>
              <pc:sldLayoutMk cId="589304320" sldId="2147483656"/>
              <ac:spMk id="7" creationId="{FAB6E9EE-1EF4-49C3-8A60-76FBB6A2DEC7}"/>
            </ac:spMkLst>
          </pc:spChg>
        </pc:sldLayoutChg>
        <pc:sldLayoutChg chg="add mod modTransition setBg">
          <pc:chgData name="Joseph  Witcombe" userId="a2840d26-4401-46ce-837a-825901afe1b0" providerId="ADAL" clId="{42C5428C-92F3-4FCA-9AFB-A3A1B8EFD3F6}" dt="2022-03-12T21:48:10.278" v="2749"/>
          <pc:sldLayoutMkLst>
            <pc:docMk/>
            <pc:sldMasterMk cId="0" sldId="2147483648"/>
            <pc:sldLayoutMk cId="2379459929" sldId="2147483658"/>
          </pc:sldLayoutMkLst>
        </pc:sldLayoutChg>
      </pc:sldMasterChg>
    </pc:docChg>
  </pc:docChgLst>
  <pc:docChgLst>
    <pc:chgData name="Joseph  Witcombe" userId="S::joseph@purplebeard.co.uk::a2840d26-4401-46ce-837a-825901afe1b0" providerId="AD" clId="Web-{2E518B7A-B467-92CC-1371-96257FCB9F6C}"/>
    <pc:docChg chg="modSld">
      <pc:chgData name="Joseph  Witcombe" userId="S::joseph@purplebeard.co.uk::a2840d26-4401-46ce-837a-825901afe1b0" providerId="AD" clId="Web-{2E518B7A-B467-92CC-1371-96257FCB9F6C}" dt="2022-01-10T00:35:38.371" v="70"/>
      <pc:docMkLst>
        <pc:docMk/>
      </pc:docMkLst>
      <pc:sldChg chg="mod modShow">
        <pc:chgData name="Joseph  Witcombe" userId="S::joseph@purplebeard.co.uk::a2840d26-4401-46ce-837a-825901afe1b0" providerId="AD" clId="Web-{2E518B7A-B467-92CC-1371-96257FCB9F6C}" dt="2022-01-10T00:35:38.308" v="67"/>
        <pc:sldMkLst>
          <pc:docMk/>
          <pc:sldMk cId="4142256669" sldId="289"/>
        </pc:sldMkLst>
      </pc:sldChg>
      <pc:sldChg chg="mod modShow">
        <pc:chgData name="Joseph  Witcombe" userId="S::joseph@purplebeard.co.uk::a2840d26-4401-46ce-837a-825901afe1b0" providerId="AD" clId="Web-{2E518B7A-B467-92CC-1371-96257FCB9F6C}" dt="2022-01-10T00:35:38.340" v="69"/>
        <pc:sldMkLst>
          <pc:docMk/>
          <pc:sldMk cId="3049571407" sldId="291"/>
        </pc:sldMkLst>
      </pc:sldChg>
      <pc:sldChg chg="mod modShow">
        <pc:chgData name="Joseph  Witcombe" userId="S::joseph@purplebeard.co.uk::a2840d26-4401-46ce-837a-825901afe1b0" providerId="AD" clId="Web-{2E518B7A-B467-92CC-1371-96257FCB9F6C}" dt="2022-01-10T00:35:38.324" v="68"/>
        <pc:sldMkLst>
          <pc:docMk/>
          <pc:sldMk cId="275886308" sldId="292"/>
        </pc:sldMkLst>
      </pc:sldChg>
      <pc:sldChg chg="mod modShow">
        <pc:chgData name="Joseph  Witcombe" userId="S::joseph@purplebeard.co.uk::a2840d26-4401-46ce-837a-825901afe1b0" providerId="AD" clId="Web-{2E518B7A-B467-92CC-1371-96257FCB9F6C}" dt="2022-01-10T00:35:38.293" v="66"/>
        <pc:sldMkLst>
          <pc:docMk/>
          <pc:sldMk cId="1207423451" sldId="294"/>
        </pc:sldMkLst>
      </pc:sldChg>
      <pc:sldChg chg="mod modShow">
        <pc:chgData name="Joseph  Witcombe" userId="S::joseph@purplebeard.co.uk::a2840d26-4401-46ce-837a-825901afe1b0" providerId="AD" clId="Web-{2E518B7A-B467-92CC-1371-96257FCB9F6C}" dt="2022-01-10T00:35:38.262" v="65"/>
        <pc:sldMkLst>
          <pc:docMk/>
          <pc:sldMk cId="765748334" sldId="295"/>
        </pc:sldMkLst>
      </pc:sldChg>
      <pc:sldChg chg="mod modShow">
        <pc:chgData name="Joseph  Witcombe" userId="S::joseph@purplebeard.co.uk::a2840d26-4401-46ce-837a-825901afe1b0" providerId="AD" clId="Web-{2E518B7A-B467-92CC-1371-96257FCB9F6C}" dt="2022-01-10T00:35:38.371" v="70"/>
        <pc:sldMkLst>
          <pc:docMk/>
          <pc:sldMk cId="3448724903" sldId="296"/>
        </pc:sldMkLst>
      </pc:sldChg>
      <pc:sldChg chg="modSp">
        <pc:chgData name="Joseph  Witcombe" userId="S::joseph@purplebeard.co.uk::a2840d26-4401-46ce-837a-825901afe1b0" providerId="AD" clId="Web-{2E518B7A-B467-92CC-1371-96257FCB9F6C}" dt="2022-01-10T00:35:19.495" v="64" actId="20577"/>
        <pc:sldMkLst>
          <pc:docMk/>
          <pc:sldMk cId="1905242167" sldId="298"/>
        </pc:sldMkLst>
        <pc:spChg chg="mod">
          <ac:chgData name="Joseph  Witcombe" userId="S::joseph@purplebeard.co.uk::a2840d26-4401-46ce-837a-825901afe1b0" providerId="AD" clId="Web-{2E518B7A-B467-92CC-1371-96257FCB9F6C}" dt="2022-01-10T00:35:19.495" v="64" actId="20577"/>
          <ac:spMkLst>
            <pc:docMk/>
            <pc:sldMk cId="1905242167" sldId="298"/>
            <ac:spMk id="2" creationId="{E3E9F866-B9A3-469E-AE33-EB840B39AC9A}"/>
          </ac:spMkLst>
        </pc:spChg>
      </pc:sldChg>
      <pc:sldChg chg="modSp">
        <pc:chgData name="Joseph  Witcombe" userId="S::joseph@purplebeard.co.uk::a2840d26-4401-46ce-837a-825901afe1b0" providerId="AD" clId="Web-{2E518B7A-B467-92CC-1371-96257FCB9F6C}" dt="2022-01-10T00:34:51.353" v="47" actId="20577"/>
        <pc:sldMkLst>
          <pc:docMk/>
          <pc:sldMk cId="2075643610" sldId="310"/>
        </pc:sldMkLst>
        <pc:spChg chg="mod">
          <ac:chgData name="Joseph  Witcombe" userId="S::joseph@purplebeard.co.uk::a2840d26-4401-46ce-837a-825901afe1b0" providerId="AD" clId="Web-{2E518B7A-B467-92CC-1371-96257FCB9F6C}" dt="2022-01-10T00:34:51.353" v="47" actId="20577"/>
          <ac:spMkLst>
            <pc:docMk/>
            <pc:sldMk cId="2075643610" sldId="310"/>
            <ac:spMk id="2" creationId="{E3E9F866-B9A3-469E-AE33-EB840B39AC9A}"/>
          </ac:spMkLst>
        </pc:spChg>
      </pc:sldChg>
    </pc:docChg>
  </pc:docChgLst>
  <pc:docChgLst>
    <pc:chgData name="Joseph  Witcombe" userId="S::joseph@purplebeard.co.uk::a2840d26-4401-46ce-837a-825901afe1b0" providerId="AD" clId="Web-{0E0F704C-A78B-64B8-2E40-A1B972E1F3D1}"/>
    <pc:docChg chg="addSld modSld">
      <pc:chgData name="Joseph  Witcombe" userId="S::joseph@purplebeard.co.uk::a2840d26-4401-46ce-837a-825901afe1b0" providerId="AD" clId="Web-{0E0F704C-A78B-64B8-2E40-A1B972E1F3D1}" dt="2022-02-18T16:21:35.794" v="48" actId="20577"/>
      <pc:docMkLst>
        <pc:docMk/>
      </pc:docMkLst>
      <pc:sldChg chg="modSp add replId">
        <pc:chgData name="Joseph  Witcombe" userId="S::joseph@purplebeard.co.uk::a2840d26-4401-46ce-837a-825901afe1b0" providerId="AD" clId="Web-{0E0F704C-A78B-64B8-2E40-A1B972E1F3D1}" dt="2022-02-18T16:21:35.794" v="48" actId="20577"/>
        <pc:sldMkLst>
          <pc:docMk/>
          <pc:sldMk cId="2421522619" sldId="340"/>
        </pc:sldMkLst>
        <pc:spChg chg="mod">
          <ac:chgData name="Joseph  Witcombe" userId="S::joseph@purplebeard.co.uk::a2840d26-4401-46ce-837a-825901afe1b0" providerId="AD" clId="Web-{0E0F704C-A78B-64B8-2E40-A1B972E1F3D1}" dt="2022-02-18T16:12:23.654" v="5" actId="20577"/>
          <ac:spMkLst>
            <pc:docMk/>
            <pc:sldMk cId="2421522619" sldId="340"/>
            <ac:spMk id="5" creationId="{481AA86E-3DC1-4DCA-BC38-33D5B631259A}"/>
          </ac:spMkLst>
        </pc:spChg>
        <pc:spChg chg="mod">
          <ac:chgData name="Joseph  Witcombe" userId="S::joseph@purplebeard.co.uk::a2840d26-4401-46ce-837a-825901afe1b0" providerId="AD" clId="Web-{0E0F704C-A78B-64B8-2E40-A1B972E1F3D1}" dt="2022-02-18T16:21:35.794" v="48" actId="20577"/>
          <ac:spMkLst>
            <pc:docMk/>
            <pc:sldMk cId="2421522619" sldId="340"/>
            <ac:spMk id="6" creationId="{EE1C1393-6558-4322-A1C5-F582FED6201F}"/>
          </ac:spMkLst>
        </pc:spChg>
      </pc:sldChg>
    </pc:docChg>
  </pc:docChgLst>
  <pc:docChgLst>
    <pc:chgData name="Joseph  Witcombe" userId="S::joseph@purplebeard.co.uk::a2840d26-4401-46ce-837a-825901afe1b0" providerId="AD" clId="Web-{FA6226E4-B22B-9D91-46CE-0DDACDE4C979}"/>
    <pc:docChg chg="modSld">
      <pc:chgData name="Joseph  Witcombe" userId="S::joseph@purplebeard.co.uk::a2840d26-4401-46ce-837a-825901afe1b0" providerId="AD" clId="Web-{FA6226E4-B22B-9D91-46CE-0DDACDE4C979}" dt="2022-03-08T15:47:33.526" v="143" actId="20577"/>
      <pc:docMkLst>
        <pc:docMk/>
      </pc:docMkLst>
      <pc:sldChg chg="modSp">
        <pc:chgData name="Joseph  Witcombe" userId="S::joseph@purplebeard.co.uk::a2840d26-4401-46ce-837a-825901afe1b0" providerId="AD" clId="Web-{FA6226E4-B22B-9D91-46CE-0DDACDE4C979}" dt="2022-03-08T15:47:33.526" v="143" actId="20577"/>
        <pc:sldMkLst>
          <pc:docMk/>
          <pc:sldMk cId="3011540623" sldId="309"/>
        </pc:sldMkLst>
        <pc:spChg chg="mod">
          <ac:chgData name="Joseph  Witcombe" userId="S::joseph@purplebeard.co.uk::a2840d26-4401-46ce-837a-825901afe1b0" providerId="AD" clId="Web-{FA6226E4-B22B-9D91-46CE-0DDACDE4C979}" dt="2022-03-08T15:47:33.526" v="143" actId="20577"/>
          <ac:spMkLst>
            <pc:docMk/>
            <pc:sldMk cId="3011540623" sldId="309"/>
            <ac:spMk id="6" creationId="{EE1C1393-6558-4322-A1C5-F582FED6201F}"/>
          </ac:spMkLst>
        </pc:spChg>
      </pc:sldChg>
      <pc:sldChg chg="modSp">
        <pc:chgData name="Joseph  Witcombe" userId="S::joseph@purplebeard.co.uk::a2840d26-4401-46ce-837a-825901afe1b0" providerId="AD" clId="Web-{FA6226E4-B22B-9D91-46CE-0DDACDE4C979}" dt="2022-03-08T15:24:26.971" v="10" actId="20577"/>
        <pc:sldMkLst>
          <pc:docMk/>
          <pc:sldMk cId="890377984" sldId="355"/>
        </pc:sldMkLst>
        <pc:spChg chg="mod">
          <ac:chgData name="Joseph  Witcombe" userId="S::joseph@purplebeard.co.uk::a2840d26-4401-46ce-837a-825901afe1b0" providerId="AD" clId="Web-{FA6226E4-B22B-9D91-46CE-0DDACDE4C979}" dt="2022-03-08T15:24:26.971" v="10" actId="20577"/>
          <ac:spMkLst>
            <pc:docMk/>
            <pc:sldMk cId="890377984" sldId="355"/>
            <ac:spMk id="10" creationId="{52E57175-69C7-4EE7-B0CC-F1648CE97BB3}"/>
          </ac:spMkLst>
        </pc:spChg>
      </pc:sldChg>
    </pc:docChg>
  </pc:docChgLst>
  <pc:docChgLst>
    <pc:chgData name="Joseph  Witcombe" userId="a2840d26-4401-46ce-837a-825901afe1b0" providerId="ADAL" clId="{74BA57B1-72E0-450F-90FC-C33FE8544576}"/>
    <pc:docChg chg="undo custSel delSld modSld sldOrd modMainMaster">
      <pc:chgData name="Joseph  Witcombe" userId="a2840d26-4401-46ce-837a-825901afe1b0" providerId="ADAL" clId="{74BA57B1-72E0-450F-90FC-C33FE8544576}" dt="2022-03-08T23:15:20.613" v="345" actId="2696"/>
      <pc:docMkLst>
        <pc:docMk/>
      </pc:docMkLst>
      <pc:sldChg chg="delSp modSp mod modClrScheme chgLayout">
        <pc:chgData name="Joseph  Witcombe" userId="a2840d26-4401-46ce-837a-825901afe1b0" providerId="ADAL" clId="{74BA57B1-72E0-450F-90FC-C33FE8544576}" dt="2022-03-08T22:55:26.455" v="135" actId="700"/>
        <pc:sldMkLst>
          <pc:docMk/>
          <pc:sldMk cId="347320070" sldId="304"/>
        </pc:sldMkLst>
        <pc:spChg chg="del">
          <ac:chgData name="Joseph  Witcombe" userId="a2840d26-4401-46ce-837a-825901afe1b0" providerId="ADAL" clId="{74BA57B1-72E0-450F-90FC-C33FE8544576}" dt="2022-03-08T22:55:17.906" v="134" actId="478"/>
          <ac:spMkLst>
            <pc:docMk/>
            <pc:sldMk cId="347320070" sldId="304"/>
            <ac:spMk id="2" creationId="{2618056E-12F8-4BC3-8F61-ECB8CEB001B9}"/>
          </ac:spMkLst>
        </pc:spChg>
        <pc:spChg chg="mod ord">
          <ac:chgData name="Joseph  Witcombe" userId="a2840d26-4401-46ce-837a-825901afe1b0" providerId="ADAL" clId="{74BA57B1-72E0-450F-90FC-C33FE8544576}" dt="2022-03-08T22:55:26.455" v="135" actId="700"/>
          <ac:spMkLst>
            <pc:docMk/>
            <pc:sldMk cId="347320070" sldId="304"/>
            <ac:spMk id="5" creationId="{481AA86E-3DC1-4DCA-BC38-33D5B631259A}"/>
          </ac:spMkLst>
        </pc:spChg>
        <pc:spChg chg="mod ord">
          <ac:chgData name="Joseph  Witcombe" userId="a2840d26-4401-46ce-837a-825901afe1b0" providerId="ADAL" clId="{74BA57B1-72E0-450F-90FC-C33FE8544576}" dt="2022-03-08T22:55:26.455" v="135" actId="700"/>
          <ac:spMkLst>
            <pc:docMk/>
            <pc:sldMk cId="347320070" sldId="304"/>
            <ac:spMk id="6" creationId="{EE1C1393-6558-4322-A1C5-F582FED6201F}"/>
          </ac:spMkLst>
        </pc:spChg>
      </pc:sldChg>
      <pc:sldChg chg="modSp mod modClrScheme chgLayout">
        <pc:chgData name="Joseph  Witcombe" userId="a2840d26-4401-46ce-837a-825901afe1b0" providerId="ADAL" clId="{74BA57B1-72E0-450F-90FC-C33FE8544576}" dt="2022-03-08T23:05:12.093" v="283" actId="700"/>
        <pc:sldMkLst>
          <pc:docMk/>
          <pc:sldMk cId="3909290148" sldId="305"/>
        </pc:sldMkLst>
        <pc:spChg chg="mod ord">
          <ac:chgData name="Joseph  Witcombe" userId="a2840d26-4401-46ce-837a-825901afe1b0" providerId="ADAL" clId="{74BA57B1-72E0-450F-90FC-C33FE8544576}" dt="2022-03-08T23:05:12.093" v="283" actId="700"/>
          <ac:spMkLst>
            <pc:docMk/>
            <pc:sldMk cId="3909290148" sldId="305"/>
            <ac:spMk id="5" creationId="{481AA86E-3DC1-4DCA-BC38-33D5B631259A}"/>
          </ac:spMkLst>
        </pc:spChg>
        <pc:spChg chg="mod ord">
          <ac:chgData name="Joseph  Witcombe" userId="a2840d26-4401-46ce-837a-825901afe1b0" providerId="ADAL" clId="{74BA57B1-72E0-450F-90FC-C33FE8544576}" dt="2022-03-08T23:05:12.093" v="283" actId="700"/>
          <ac:spMkLst>
            <pc:docMk/>
            <pc:sldMk cId="3909290148" sldId="305"/>
            <ac:spMk id="6" creationId="{EE1C1393-6558-4322-A1C5-F582FED6201F}"/>
          </ac:spMkLst>
        </pc:spChg>
      </pc:sldChg>
      <pc:sldChg chg="modSp mod modClrScheme chgLayout">
        <pc:chgData name="Joseph  Witcombe" userId="a2840d26-4401-46ce-837a-825901afe1b0" providerId="ADAL" clId="{74BA57B1-72E0-450F-90FC-C33FE8544576}" dt="2022-03-08T23:13:19.994" v="335" actId="207"/>
        <pc:sldMkLst>
          <pc:docMk/>
          <pc:sldMk cId="3028111047" sldId="306"/>
        </pc:sldMkLst>
        <pc:spChg chg="mod ord">
          <ac:chgData name="Joseph  Witcombe" userId="a2840d26-4401-46ce-837a-825901afe1b0" providerId="ADAL" clId="{74BA57B1-72E0-450F-90FC-C33FE8544576}" dt="2022-03-08T23:05:21.819" v="284" actId="700"/>
          <ac:spMkLst>
            <pc:docMk/>
            <pc:sldMk cId="3028111047" sldId="306"/>
            <ac:spMk id="5" creationId="{481AA86E-3DC1-4DCA-BC38-33D5B631259A}"/>
          </ac:spMkLst>
        </pc:spChg>
        <pc:spChg chg="mod ord">
          <ac:chgData name="Joseph  Witcombe" userId="a2840d26-4401-46ce-837a-825901afe1b0" providerId="ADAL" clId="{74BA57B1-72E0-450F-90FC-C33FE8544576}" dt="2022-03-08T23:13:19.994" v="335" actId="207"/>
          <ac:spMkLst>
            <pc:docMk/>
            <pc:sldMk cId="3028111047" sldId="306"/>
            <ac:spMk id="6" creationId="{EE1C1393-6558-4322-A1C5-F582FED6201F}"/>
          </ac:spMkLst>
        </pc:spChg>
      </pc:sldChg>
      <pc:sldChg chg="modSp mod modClrScheme chgLayout">
        <pc:chgData name="Joseph  Witcombe" userId="a2840d26-4401-46ce-837a-825901afe1b0" providerId="ADAL" clId="{74BA57B1-72E0-450F-90FC-C33FE8544576}" dt="2022-03-08T23:05:55.650" v="286" actId="207"/>
        <pc:sldMkLst>
          <pc:docMk/>
          <pc:sldMk cId="3369513202" sldId="307"/>
        </pc:sldMkLst>
        <pc:spChg chg="mod ord">
          <ac:chgData name="Joseph  Witcombe" userId="a2840d26-4401-46ce-837a-825901afe1b0" providerId="ADAL" clId="{74BA57B1-72E0-450F-90FC-C33FE8544576}" dt="2022-03-08T23:05:32.403" v="285" actId="700"/>
          <ac:spMkLst>
            <pc:docMk/>
            <pc:sldMk cId="3369513202" sldId="307"/>
            <ac:spMk id="5" creationId="{481AA86E-3DC1-4DCA-BC38-33D5B631259A}"/>
          </ac:spMkLst>
        </pc:spChg>
        <pc:spChg chg="mod ord">
          <ac:chgData name="Joseph  Witcombe" userId="a2840d26-4401-46ce-837a-825901afe1b0" providerId="ADAL" clId="{74BA57B1-72E0-450F-90FC-C33FE8544576}" dt="2022-03-08T23:05:55.650" v="286" actId="207"/>
          <ac:spMkLst>
            <pc:docMk/>
            <pc:sldMk cId="3369513202" sldId="307"/>
            <ac:spMk id="6" creationId="{EE1C1393-6558-4322-A1C5-F582FED6201F}"/>
          </ac:spMkLst>
        </pc:spChg>
      </pc:sldChg>
      <pc:sldChg chg="modSp mod modClrScheme chgLayout">
        <pc:chgData name="Joseph  Witcombe" userId="a2840d26-4401-46ce-837a-825901afe1b0" providerId="ADAL" clId="{74BA57B1-72E0-450F-90FC-C33FE8544576}" dt="2022-03-08T23:14:10.449" v="341" actId="207"/>
        <pc:sldMkLst>
          <pc:docMk/>
          <pc:sldMk cId="3153982190" sldId="308"/>
        </pc:sldMkLst>
        <pc:spChg chg="mod ord">
          <ac:chgData name="Joseph  Witcombe" userId="a2840d26-4401-46ce-837a-825901afe1b0" providerId="ADAL" clId="{74BA57B1-72E0-450F-90FC-C33FE8544576}" dt="2022-03-08T23:10:20.353" v="315" actId="700"/>
          <ac:spMkLst>
            <pc:docMk/>
            <pc:sldMk cId="3153982190" sldId="308"/>
            <ac:spMk id="5" creationId="{481AA86E-3DC1-4DCA-BC38-33D5B631259A}"/>
          </ac:spMkLst>
        </pc:spChg>
        <pc:spChg chg="mod ord">
          <ac:chgData name="Joseph  Witcombe" userId="a2840d26-4401-46ce-837a-825901afe1b0" providerId="ADAL" clId="{74BA57B1-72E0-450F-90FC-C33FE8544576}" dt="2022-03-08T23:10:42.351" v="319" actId="14100"/>
          <ac:spMkLst>
            <pc:docMk/>
            <pc:sldMk cId="3153982190" sldId="308"/>
            <ac:spMk id="6" creationId="{EE1C1393-6558-4322-A1C5-F582FED6201F}"/>
          </ac:spMkLst>
        </pc:spChg>
        <pc:spChg chg="mod">
          <ac:chgData name="Joseph  Witcombe" userId="a2840d26-4401-46ce-837a-825901afe1b0" providerId="ADAL" clId="{74BA57B1-72E0-450F-90FC-C33FE8544576}" dt="2022-03-08T23:14:10.449" v="341" actId="207"/>
          <ac:spMkLst>
            <pc:docMk/>
            <pc:sldMk cId="3153982190" sldId="308"/>
            <ac:spMk id="7" creationId="{2C26C257-50BF-401E-A182-B1789E037D44}"/>
          </ac:spMkLst>
        </pc:spChg>
      </pc:sldChg>
      <pc:sldChg chg="delSp modSp mod modClrScheme chgLayout">
        <pc:chgData name="Joseph  Witcombe" userId="a2840d26-4401-46ce-837a-825901afe1b0" providerId="ADAL" clId="{74BA57B1-72E0-450F-90FC-C33FE8544576}" dt="2022-03-08T23:08:01.896" v="301" actId="478"/>
        <pc:sldMkLst>
          <pc:docMk/>
          <pc:sldMk cId="922629678" sldId="310"/>
        </pc:sldMkLst>
        <pc:spChg chg="mod ord">
          <ac:chgData name="Joseph  Witcombe" userId="a2840d26-4401-46ce-837a-825901afe1b0" providerId="ADAL" clId="{74BA57B1-72E0-450F-90FC-C33FE8544576}" dt="2022-03-08T23:05:21.819" v="284" actId="700"/>
          <ac:spMkLst>
            <pc:docMk/>
            <pc:sldMk cId="922629678" sldId="310"/>
            <ac:spMk id="5" creationId="{481AA86E-3DC1-4DCA-BC38-33D5B631259A}"/>
          </ac:spMkLst>
        </pc:spChg>
        <pc:spChg chg="mod ord">
          <ac:chgData name="Joseph  Witcombe" userId="a2840d26-4401-46ce-837a-825901afe1b0" providerId="ADAL" clId="{74BA57B1-72E0-450F-90FC-C33FE8544576}" dt="2022-03-08T23:05:21.819" v="284" actId="700"/>
          <ac:spMkLst>
            <pc:docMk/>
            <pc:sldMk cId="922629678" sldId="310"/>
            <ac:spMk id="6" creationId="{EE1C1393-6558-4322-A1C5-F582FED6201F}"/>
          </ac:spMkLst>
        </pc:spChg>
        <pc:spChg chg="del">
          <ac:chgData name="Joseph  Witcombe" userId="a2840d26-4401-46ce-837a-825901afe1b0" providerId="ADAL" clId="{74BA57B1-72E0-450F-90FC-C33FE8544576}" dt="2022-03-08T23:08:01.896" v="301" actId="478"/>
          <ac:spMkLst>
            <pc:docMk/>
            <pc:sldMk cId="922629678" sldId="310"/>
            <ac:spMk id="103" creationId="{00000000-0000-0000-0000-000000000000}"/>
          </ac:spMkLst>
        </pc:spChg>
      </pc:sldChg>
      <pc:sldChg chg="modSp mod modClrScheme chgLayout">
        <pc:chgData name="Joseph  Witcombe" userId="a2840d26-4401-46ce-837a-825901afe1b0" providerId="ADAL" clId="{74BA57B1-72E0-450F-90FC-C33FE8544576}" dt="2022-03-08T23:11:31.127" v="324" actId="14100"/>
        <pc:sldMkLst>
          <pc:docMk/>
          <pc:sldMk cId="889156896" sldId="311"/>
        </pc:sldMkLst>
        <pc:spChg chg="mod ord">
          <ac:chgData name="Joseph  Witcombe" userId="a2840d26-4401-46ce-837a-825901afe1b0" providerId="ADAL" clId="{74BA57B1-72E0-450F-90FC-C33FE8544576}" dt="2022-03-08T23:11:13.603" v="321" actId="700"/>
          <ac:spMkLst>
            <pc:docMk/>
            <pc:sldMk cId="889156896" sldId="311"/>
            <ac:spMk id="5" creationId="{481AA86E-3DC1-4DCA-BC38-33D5B631259A}"/>
          </ac:spMkLst>
        </pc:spChg>
        <pc:spChg chg="mod ord">
          <ac:chgData name="Joseph  Witcombe" userId="a2840d26-4401-46ce-837a-825901afe1b0" providerId="ADAL" clId="{74BA57B1-72E0-450F-90FC-C33FE8544576}" dt="2022-03-08T23:11:31.127" v="324" actId="14100"/>
          <ac:spMkLst>
            <pc:docMk/>
            <pc:sldMk cId="889156896" sldId="311"/>
            <ac:spMk id="6" creationId="{EE1C1393-6558-4322-A1C5-F582FED6201F}"/>
          </ac:spMkLst>
        </pc:spChg>
      </pc:sldChg>
      <pc:sldChg chg="modSp mod modClrScheme chgLayout">
        <pc:chgData name="Joseph  Witcombe" userId="a2840d26-4401-46ce-837a-825901afe1b0" providerId="ADAL" clId="{74BA57B1-72E0-450F-90FC-C33FE8544576}" dt="2022-03-08T23:11:39.791" v="325" actId="700"/>
        <pc:sldMkLst>
          <pc:docMk/>
          <pc:sldMk cId="4040370644" sldId="314"/>
        </pc:sldMkLst>
        <pc:spChg chg="mod ord">
          <ac:chgData name="Joseph  Witcombe" userId="a2840d26-4401-46ce-837a-825901afe1b0" providerId="ADAL" clId="{74BA57B1-72E0-450F-90FC-C33FE8544576}" dt="2022-03-08T23:11:39.791" v="325" actId="700"/>
          <ac:spMkLst>
            <pc:docMk/>
            <pc:sldMk cId="4040370644" sldId="314"/>
            <ac:spMk id="5" creationId="{481AA86E-3DC1-4DCA-BC38-33D5B631259A}"/>
          </ac:spMkLst>
        </pc:spChg>
        <pc:spChg chg="mod ord">
          <ac:chgData name="Joseph  Witcombe" userId="a2840d26-4401-46ce-837a-825901afe1b0" providerId="ADAL" clId="{74BA57B1-72E0-450F-90FC-C33FE8544576}" dt="2022-03-08T23:11:39.791" v="325" actId="700"/>
          <ac:spMkLst>
            <pc:docMk/>
            <pc:sldMk cId="4040370644" sldId="314"/>
            <ac:spMk id="6" creationId="{EE1C1393-6558-4322-A1C5-F582FED6201F}"/>
          </ac:spMkLst>
        </pc:spChg>
      </pc:sldChg>
      <pc:sldChg chg="modSp mod modClrScheme chgLayout">
        <pc:chgData name="Joseph  Witcombe" userId="a2840d26-4401-46ce-837a-825901afe1b0" providerId="ADAL" clId="{74BA57B1-72E0-450F-90FC-C33FE8544576}" dt="2022-03-08T23:12:05.081" v="328" actId="700"/>
        <pc:sldMkLst>
          <pc:docMk/>
          <pc:sldMk cId="3824667196" sldId="316"/>
        </pc:sldMkLst>
        <pc:spChg chg="mod ord">
          <ac:chgData name="Joseph  Witcombe" userId="a2840d26-4401-46ce-837a-825901afe1b0" providerId="ADAL" clId="{74BA57B1-72E0-450F-90FC-C33FE8544576}" dt="2022-03-08T23:12:05.081" v="328" actId="700"/>
          <ac:spMkLst>
            <pc:docMk/>
            <pc:sldMk cId="3824667196" sldId="316"/>
            <ac:spMk id="5" creationId="{481AA86E-3DC1-4DCA-BC38-33D5B631259A}"/>
          </ac:spMkLst>
        </pc:spChg>
        <pc:spChg chg="mod ord">
          <ac:chgData name="Joseph  Witcombe" userId="a2840d26-4401-46ce-837a-825901afe1b0" providerId="ADAL" clId="{74BA57B1-72E0-450F-90FC-C33FE8544576}" dt="2022-03-08T23:12:05.081" v="328" actId="700"/>
          <ac:spMkLst>
            <pc:docMk/>
            <pc:sldMk cId="3824667196" sldId="316"/>
            <ac:spMk id="6" creationId="{EE1C1393-6558-4322-A1C5-F582FED6201F}"/>
          </ac:spMkLst>
        </pc:spChg>
      </pc:sldChg>
      <pc:sldChg chg="modSp mod modClrScheme chgLayout">
        <pc:chgData name="Joseph  Witcombe" userId="a2840d26-4401-46ce-837a-825901afe1b0" providerId="ADAL" clId="{74BA57B1-72E0-450F-90FC-C33FE8544576}" dt="2022-03-08T23:12:24.642" v="331" actId="207"/>
        <pc:sldMkLst>
          <pc:docMk/>
          <pc:sldMk cId="374940513" sldId="317"/>
        </pc:sldMkLst>
        <pc:spChg chg="mod ord">
          <ac:chgData name="Joseph  Witcombe" userId="a2840d26-4401-46ce-837a-825901afe1b0" providerId="ADAL" clId="{74BA57B1-72E0-450F-90FC-C33FE8544576}" dt="2022-03-08T23:12:13.189" v="329" actId="700"/>
          <ac:spMkLst>
            <pc:docMk/>
            <pc:sldMk cId="374940513" sldId="317"/>
            <ac:spMk id="5" creationId="{481AA86E-3DC1-4DCA-BC38-33D5B631259A}"/>
          </ac:spMkLst>
        </pc:spChg>
        <pc:spChg chg="mod ord">
          <ac:chgData name="Joseph  Witcombe" userId="a2840d26-4401-46ce-837a-825901afe1b0" providerId="ADAL" clId="{74BA57B1-72E0-450F-90FC-C33FE8544576}" dt="2022-03-08T23:12:24.642" v="331" actId="207"/>
          <ac:spMkLst>
            <pc:docMk/>
            <pc:sldMk cId="374940513" sldId="317"/>
            <ac:spMk id="6" creationId="{EE1C1393-6558-4322-A1C5-F582FED6201F}"/>
          </ac:spMkLst>
        </pc:spChg>
      </pc:sldChg>
      <pc:sldChg chg="modSp mod modClrScheme chgLayout">
        <pc:chgData name="Joseph  Witcombe" userId="a2840d26-4401-46ce-837a-825901afe1b0" providerId="ADAL" clId="{74BA57B1-72E0-450F-90FC-C33FE8544576}" dt="2022-03-08T23:13:04.077" v="334" actId="12"/>
        <pc:sldMkLst>
          <pc:docMk/>
          <pc:sldMk cId="4250458814" sldId="321"/>
        </pc:sldMkLst>
        <pc:spChg chg="mod ord">
          <ac:chgData name="Joseph  Witcombe" userId="a2840d26-4401-46ce-837a-825901afe1b0" providerId="ADAL" clId="{74BA57B1-72E0-450F-90FC-C33FE8544576}" dt="2022-03-08T23:05:02.287" v="282" actId="700"/>
          <ac:spMkLst>
            <pc:docMk/>
            <pc:sldMk cId="4250458814" sldId="321"/>
            <ac:spMk id="5" creationId="{481AA86E-3DC1-4DCA-BC38-33D5B631259A}"/>
          </ac:spMkLst>
        </pc:spChg>
        <pc:spChg chg="mod ord">
          <ac:chgData name="Joseph  Witcombe" userId="a2840d26-4401-46ce-837a-825901afe1b0" providerId="ADAL" clId="{74BA57B1-72E0-450F-90FC-C33FE8544576}" dt="2022-03-08T23:13:04.077" v="334" actId="12"/>
          <ac:spMkLst>
            <pc:docMk/>
            <pc:sldMk cId="4250458814" sldId="321"/>
            <ac:spMk id="6" creationId="{EE1C1393-6558-4322-A1C5-F582FED6201F}"/>
          </ac:spMkLst>
        </pc:spChg>
      </pc:sldChg>
      <pc:sldChg chg="modSp mod modClrScheme chgLayout">
        <pc:chgData name="Joseph  Witcombe" userId="a2840d26-4401-46ce-837a-825901afe1b0" providerId="ADAL" clId="{74BA57B1-72E0-450F-90FC-C33FE8544576}" dt="2022-03-08T23:14:46.445" v="342" actId="20577"/>
        <pc:sldMkLst>
          <pc:docMk/>
          <pc:sldMk cId="2097904520" sldId="324"/>
        </pc:sldMkLst>
        <pc:spChg chg="mod ord">
          <ac:chgData name="Joseph  Witcombe" userId="a2840d26-4401-46ce-837a-825901afe1b0" providerId="ADAL" clId="{74BA57B1-72E0-450F-90FC-C33FE8544576}" dt="2022-03-08T23:12:18.822" v="330" actId="700"/>
          <ac:spMkLst>
            <pc:docMk/>
            <pc:sldMk cId="2097904520" sldId="324"/>
            <ac:spMk id="5" creationId="{481AA86E-3DC1-4DCA-BC38-33D5B631259A}"/>
          </ac:spMkLst>
        </pc:spChg>
        <pc:spChg chg="mod ord">
          <ac:chgData name="Joseph  Witcombe" userId="a2840d26-4401-46ce-837a-825901afe1b0" providerId="ADAL" clId="{74BA57B1-72E0-450F-90FC-C33FE8544576}" dt="2022-03-08T23:14:46.445" v="342" actId="20577"/>
          <ac:spMkLst>
            <pc:docMk/>
            <pc:sldMk cId="2097904520" sldId="324"/>
            <ac:spMk id="6" creationId="{EE1C1393-6558-4322-A1C5-F582FED6201F}"/>
          </ac:spMkLst>
        </pc:spChg>
      </pc:sldChg>
      <pc:sldChg chg="modSp del mod ord modClrScheme chgLayout">
        <pc:chgData name="Joseph  Witcombe" userId="a2840d26-4401-46ce-837a-825901afe1b0" providerId="ADAL" clId="{74BA57B1-72E0-450F-90FC-C33FE8544576}" dt="2022-03-08T23:15:20.613" v="345" actId="2696"/>
        <pc:sldMkLst>
          <pc:docMk/>
          <pc:sldMk cId="3619066894" sldId="325"/>
        </pc:sldMkLst>
        <pc:spChg chg="mod ord">
          <ac:chgData name="Joseph  Witcombe" userId="a2840d26-4401-46ce-837a-825901afe1b0" providerId="ADAL" clId="{74BA57B1-72E0-450F-90FC-C33FE8544576}" dt="2022-03-08T23:12:31.239" v="332" actId="700"/>
          <ac:spMkLst>
            <pc:docMk/>
            <pc:sldMk cId="3619066894" sldId="325"/>
            <ac:spMk id="5" creationId="{481AA86E-3DC1-4DCA-BC38-33D5B631259A}"/>
          </ac:spMkLst>
        </pc:spChg>
        <pc:spChg chg="mod ord">
          <ac:chgData name="Joseph  Witcombe" userId="a2840d26-4401-46ce-837a-825901afe1b0" providerId="ADAL" clId="{74BA57B1-72E0-450F-90FC-C33FE8544576}" dt="2022-03-08T23:12:34.846" v="333" actId="207"/>
          <ac:spMkLst>
            <pc:docMk/>
            <pc:sldMk cId="3619066894" sldId="325"/>
            <ac:spMk id="6" creationId="{EE1C1393-6558-4322-A1C5-F582FED6201F}"/>
          </ac:spMkLst>
        </pc:spChg>
      </pc:sldChg>
      <pc:sldChg chg="addSp delSp modSp mod modClrScheme chgLayout">
        <pc:chgData name="Joseph  Witcombe" userId="a2840d26-4401-46ce-837a-825901afe1b0" providerId="ADAL" clId="{74BA57B1-72E0-450F-90FC-C33FE8544576}" dt="2022-03-08T23:04:31.768" v="281" actId="14100"/>
        <pc:sldMkLst>
          <pc:docMk/>
          <pc:sldMk cId="2097566420" sldId="356"/>
        </pc:sldMkLst>
        <pc:spChg chg="add mod ord">
          <ac:chgData name="Joseph  Witcombe" userId="a2840d26-4401-46ce-837a-825901afe1b0" providerId="ADAL" clId="{74BA57B1-72E0-450F-90FC-C33FE8544576}" dt="2022-03-08T23:04:31.768" v="281" actId="14100"/>
          <ac:spMkLst>
            <pc:docMk/>
            <pc:sldMk cId="2097566420" sldId="356"/>
            <ac:spMk id="2" creationId="{C265E2A2-28EE-4D04-B3A9-263A3A47FA22}"/>
          </ac:spMkLst>
        </pc:spChg>
        <pc:spChg chg="del">
          <ac:chgData name="Joseph  Witcombe" userId="a2840d26-4401-46ce-837a-825901afe1b0" providerId="ADAL" clId="{74BA57B1-72E0-450F-90FC-C33FE8544576}" dt="2022-03-08T22:56:06.810" v="138" actId="478"/>
          <ac:spMkLst>
            <pc:docMk/>
            <pc:sldMk cId="2097566420" sldId="356"/>
            <ac:spMk id="4" creationId="{B27088D0-845E-4D9B-AE67-2D75F839248D}"/>
          </ac:spMkLst>
        </pc:spChg>
        <pc:spChg chg="mod ord">
          <ac:chgData name="Joseph  Witcombe" userId="a2840d26-4401-46ce-837a-825901afe1b0" providerId="ADAL" clId="{74BA57B1-72E0-450F-90FC-C33FE8544576}" dt="2022-03-08T23:03:34.931" v="232" actId="1076"/>
          <ac:spMkLst>
            <pc:docMk/>
            <pc:sldMk cId="2097566420" sldId="356"/>
            <ac:spMk id="5" creationId="{481AA86E-3DC1-4DCA-BC38-33D5B631259A}"/>
          </ac:spMkLst>
        </pc:spChg>
        <pc:spChg chg="mod ord">
          <ac:chgData name="Joseph  Witcombe" userId="a2840d26-4401-46ce-837a-825901afe1b0" providerId="ADAL" clId="{74BA57B1-72E0-450F-90FC-C33FE8544576}" dt="2022-03-08T22:57:04.746" v="144" actId="700"/>
          <ac:spMkLst>
            <pc:docMk/>
            <pc:sldMk cId="2097566420" sldId="356"/>
            <ac:spMk id="6" creationId="{EE1C1393-6558-4322-A1C5-F582FED6201F}"/>
          </ac:spMkLst>
        </pc:spChg>
        <pc:spChg chg="del">
          <ac:chgData name="Joseph  Witcombe" userId="a2840d26-4401-46ce-837a-825901afe1b0" providerId="ADAL" clId="{74BA57B1-72E0-450F-90FC-C33FE8544576}" dt="2022-03-08T22:56:24.141" v="141" actId="478"/>
          <ac:spMkLst>
            <pc:docMk/>
            <pc:sldMk cId="2097566420" sldId="356"/>
            <ac:spMk id="7" creationId="{684C8F51-FC0E-4FFC-9EC8-D7D92433A856}"/>
          </ac:spMkLst>
        </pc:spChg>
        <pc:spChg chg="add del mod">
          <ac:chgData name="Joseph  Witcombe" userId="a2840d26-4401-46ce-837a-825901afe1b0" providerId="ADAL" clId="{74BA57B1-72E0-450F-90FC-C33FE8544576}" dt="2022-03-08T23:01:23.827" v="212" actId="478"/>
          <ac:spMkLst>
            <pc:docMk/>
            <pc:sldMk cId="2097566420" sldId="356"/>
            <ac:spMk id="8" creationId="{82A82AD3-5DC3-4E78-8422-BF5B7F85248B}"/>
          </ac:spMkLst>
        </pc:spChg>
        <pc:spChg chg="add mod">
          <ac:chgData name="Joseph  Witcombe" userId="a2840d26-4401-46ce-837a-825901afe1b0" providerId="ADAL" clId="{74BA57B1-72E0-450F-90FC-C33FE8544576}" dt="2022-03-08T23:04:19.923" v="268" actId="1037"/>
          <ac:spMkLst>
            <pc:docMk/>
            <pc:sldMk cId="2097566420" sldId="356"/>
            <ac:spMk id="9" creationId="{6E9E4468-5B8F-4D84-8C44-9BEB8E2AF13A}"/>
          </ac:spMkLst>
        </pc:spChg>
      </pc:sldChg>
      <pc:sldChg chg="modSp mod modClrScheme chgLayout">
        <pc:chgData name="Joseph  Witcombe" userId="a2840d26-4401-46ce-837a-825901afe1b0" providerId="ADAL" clId="{74BA57B1-72E0-450F-90FC-C33FE8544576}" dt="2022-03-08T23:06:18.413" v="289" actId="113"/>
        <pc:sldMkLst>
          <pc:docMk/>
          <pc:sldMk cId="2170912879" sldId="359"/>
        </pc:sldMkLst>
        <pc:spChg chg="mod ord">
          <ac:chgData name="Joseph  Witcombe" userId="a2840d26-4401-46ce-837a-825901afe1b0" providerId="ADAL" clId="{74BA57B1-72E0-450F-90FC-C33FE8544576}" dt="2022-03-08T23:06:18.413" v="289" actId="113"/>
          <ac:spMkLst>
            <pc:docMk/>
            <pc:sldMk cId="2170912879" sldId="359"/>
            <ac:spMk id="5" creationId="{481AA86E-3DC1-4DCA-BC38-33D5B631259A}"/>
          </ac:spMkLst>
        </pc:spChg>
        <pc:spChg chg="mod ord">
          <ac:chgData name="Joseph  Witcombe" userId="a2840d26-4401-46ce-837a-825901afe1b0" providerId="ADAL" clId="{74BA57B1-72E0-450F-90FC-C33FE8544576}" dt="2022-03-08T23:06:03.218" v="287" actId="207"/>
          <ac:spMkLst>
            <pc:docMk/>
            <pc:sldMk cId="2170912879" sldId="359"/>
            <ac:spMk id="6" creationId="{EE1C1393-6558-4322-A1C5-F582FED6201F}"/>
          </ac:spMkLst>
        </pc:spChg>
      </pc:sldChg>
      <pc:sldChg chg="addSp delSp modSp mod chgLayout">
        <pc:chgData name="Joseph  Witcombe" userId="a2840d26-4401-46ce-837a-825901afe1b0" providerId="ADAL" clId="{74BA57B1-72E0-450F-90FC-C33FE8544576}" dt="2022-03-08T23:07:47.259" v="300" actId="1076"/>
        <pc:sldMkLst>
          <pc:docMk/>
          <pc:sldMk cId="1347391900" sldId="360"/>
        </pc:sldMkLst>
        <pc:spChg chg="add del mod ord">
          <ac:chgData name="Joseph  Witcombe" userId="a2840d26-4401-46ce-837a-825901afe1b0" providerId="ADAL" clId="{74BA57B1-72E0-450F-90FC-C33FE8544576}" dt="2022-03-08T23:06:43.067" v="291" actId="478"/>
          <ac:spMkLst>
            <pc:docMk/>
            <pc:sldMk cId="1347391900" sldId="360"/>
            <ac:spMk id="2" creationId="{3B0AD6AA-DF5B-411F-B1AB-391D3C0C2747}"/>
          </ac:spMkLst>
        </pc:spChg>
        <pc:spChg chg="mod">
          <ac:chgData name="Joseph  Witcombe" userId="a2840d26-4401-46ce-837a-825901afe1b0" providerId="ADAL" clId="{74BA57B1-72E0-450F-90FC-C33FE8544576}" dt="2022-03-08T23:07:47.259" v="300" actId="1076"/>
          <ac:spMkLst>
            <pc:docMk/>
            <pc:sldMk cId="1347391900" sldId="360"/>
            <ac:spMk id="4" creationId="{B27088D0-845E-4D9B-AE67-2D75F839248D}"/>
          </ac:spMkLst>
        </pc:spChg>
        <pc:spChg chg="mod ord">
          <ac:chgData name="Joseph  Witcombe" userId="a2840d26-4401-46ce-837a-825901afe1b0" providerId="ADAL" clId="{74BA57B1-72E0-450F-90FC-C33FE8544576}" dt="2022-03-08T23:06:39.189" v="290" actId="700"/>
          <ac:spMkLst>
            <pc:docMk/>
            <pc:sldMk cId="1347391900" sldId="360"/>
            <ac:spMk id="5" creationId="{481AA86E-3DC1-4DCA-BC38-33D5B631259A}"/>
          </ac:spMkLst>
        </pc:spChg>
        <pc:spChg chg="mod ord">
          <ac:chgData name="Joseph  Witcombe" userId="a2840d26-4401-46ce-837a-825901afe1b0" providerId="ADAL" clId="{74BA57B1-72E0-450F-90FC-C33FE8544576}" dt="2022-03-08T23:07:28.735" v="297" actId="255"/>
          <ac:spMkLst>
            <pc:docMk/>
            <pc:sldMk cId="1347391900" sldId="360"/>
            <ac:spMk id="6" creationId="{EE1C1393-6558-4322-A1C5-F582FED6201F}"/>
          </ac:spMkLst>
        </pc:spChg>
        <pc:spChg chg="mod">
          <ac:chgData name="Joseph  Witcombe" userId="a2840d26-4401-46ce-837a-825901afe1b0" providerId="ADAL" clId="{74BA57B1-72E0-450F-90FC-C33FE8544576}" dt="2022-03-08T23:07:43.520" v="299" actId="1076"/>
          <ac:spMkLst>
            <pc:docMk/>
            <pc:sldMk cId="1347391900" sldId="360"/>
            <ac:spMk id="7" creationId="{684C8F51-FC0E-4FFC-9EC8-D7D92433A856}"/>
          </ac:spMkLst>
        </pc:spChg>
      </pc:sldChg>
      <pc:sldMasterChg chg="addSldLayout modSldLayout">
        <pc:chgData name="Joseph  Witcombe" userId="a2840d26-4401-46ce-837a-825901afe1b0" providerId="ADAL" clId="{74BA57B1-72E0-450F-90FC-C33FE8544576}" dt="2022-03-08T23:09:37.057" v="314"/>
        <pc:sldMasterMkLst>
          <pc:docMk/>
          <pc:sldMasterMk cId="0" sldId="2147483648"/>
        </pc:sldMasterMkLst>
        <pc:sldLayoutChg chg="delSp modSp add mod modTransition setBg">
          <pc:chgData name="Joseph  Witcombe" userId="a2840d26-4401-46ce-837a-825901afe1b0" providerId="ADAL" clId="{74BA57B1-72E0-450F-90FC-C33FE8544576}" dt="2022-03-08T22:52:16.593" v="51" actId="207"/>
          <pc:sldLayoutMkLst>
            <pc:docMk/>
            <pc:sldMasterMk cId="0" sldId="2147483648"/>
            <pc:sldLayoutMk cId="3161205989" sldId="2147483654"/>
          </pc:sldLayoutMkLst>
          <pc:spChg chg="mod">
            <ac:chgData name="Joseph  Witcombe" userId="a2840d26-4401-46ce-837a-825901afe1b0" providerId="ADAL" clId="{74BA57B1-72E0-450F-90FC-C33FE8544576}" dt="2022-03-08T22:50:45.968" v="46" actId="207"/>
            <ac:spMkLst>
              <pc:docMk/>
              <pc:sldMasterMk cId="0" sldId="2147483648"/>
              <pc:sldLayoutMk cId="3161205989" sldId="2147483654"/>
              <ac:spMk id="3" creationId="{D3670E21-F842-4177-AEBF-3F426D9AA292}"/>
            </ac:spMkLst>
          </pc:spChg>
          <pc:spChg chg="mod">
            <ac:chgData name="Joseph  Witcombe" userId="a2840d26-4401-46ce-837a-825901afe1b0" providerId="ADAL" clId="{74BA57B1-72E0-450F-90FC-C33FE8544576}" dt="2022-03-08T22:50:07.294" v="45" actId="207"/>
            <ac:spMkLst>
              <pc:docMk/>
              <pc:sldMasterMk cId="0" sldId="2147483648"/>
              <pc:sldLayoutMk cId="3161205989" sldId="2147483654"/>
              <ac:spMk id="4" creationId="{923AF37F-C9D1-44AC-80A8-678E232AF90F}"/>
            </ac:spMkLst>
          </pc:spChg>
          <pc:spChg chg="mod">
            <ac:chgData name="Joseph  Witcombe" userId="a2840d26-4401-46ce-837a-825901afe1b0" providerId="ADAL" clId="{74BA57B1-72E0-450F-90FC-C33FE8544576}" dt="2022-03-08T22:52:16.593" v="51" actId="207"/>
            <ac:spMkLst>
              <pc:docMk/>
              <pc:sldMasterMk cId="0" sldId="2147483648"/>
              <pc:sldLayoutMk cId="3161205989" sldId="2147483654"/>
              <ac:spMk id="7" creationId="{0EC57FFC-BDEE-4367-B06A-7478AFFF4241}"/>
            </ac:spMkLst>
          </pc:spChg>
          <pc:spChg chg="del">
            <ac:chgData name="Joseph  Witcombe" userId="a2840d26-4401-46ce-837a-825901afe1b0" providerId="ADAL" clId="{74BA57B1-72E0-450F-90FC-C33FE8544576}" dt="2022-03-08T22:49:09.177" v="1" actId="478"/>
            <ac:spMkLst>
              <pc:docMk/>
              <pc:sldMasterMk cId="0" sldId="2147483648"/>
              <pc:sldLayoutMk cId="3161205989" sldId="2147483654"/>
              <ac:spMk id="11" creationId="{F24FE441-0B22-4678-B910-B37764C77CEA}"/>
            </ac:spMkLst>
          </pc:spChg>
          <pc:cxnChg chg="mod ord">
            <ac:chgData name="Joseph  Witcombe" userId="a2840d26-4401-46ce-837a-825901afe1b0" providerId="ADAL" clId="{74BA57B1-72E0-450F-90FC-C33FE8544576}" dt="2022-03-08T22:51:28.852" v="49" actId="208"/>
            <ac:cxnSpMkLst>
              <pc:docMk/>
              <pc:sldMasterMk cId="0" sldId="2147483648"/>
              <pc:sldLayoutMk cId="3161205989" sldId="2147483654"/>
              <ac:cxnSpMk id="8" creationId="{07FD8F8D-92FB-4CF4-89CF-354E1990387C}"/>
            </ac:cxnSpMkLst>
          </pc:cxnChg>
        </pc:sldLayoutChg>
        <pc:sldLayoutChg chg="delSp modSp add mod modTransition">
          <pc:chgData name="Joseph  Witcombe" userId="a2840d26-4401-46ce-837a-825901afe1b0" providerId="ADAL" clId="{74BA57B1-72E0-450F-90FC-C33FE8544576}" dt="2022-03-08T22:52:49.128" v="79" actId="14100"/>
          <pc:sldLayoutMkLst>
            <pc:docMk/>
            <pc:sldMasterMk cId="0" sldId="2147483648"/>
            <pc:sldLayoutMk cId="3043031816" sldId="2147483655"/>
          </pc:sldLayoutMkLst>
          <pc:spChg chg="mod">
            <ac:chgData name="Joseph  Witcombe" userId="a2840d26-4401-46ce-837a-825901afe1b0" providerId="ADAL" clId="{74BA57B1-72E0-450F-90FC-C33FE8544576}" dt="2022-03-08T22:52:49.128" v="79" actId="14100"/>
            <ac:spMkLst>
              <pc:docMk/>
              <pc:sldMasterMk cId="0" sldId="2147483648"/>
              <pc:sldLayoutMk cId="3043031816" sldId="2147483655"/>
              <ac:spMk id="3" creationId="{D3670E21-F842-4177-AEBF-3F426D9AA292}"/>
            </ac:spMkLst>
          </pc:spChg>
          <pc:spChg chg="mod">
            <ac:chgData name="Joseph  Witcombe" userId="a2840d26-4401-46ce-837a-825901afe1b0" providerId="ADAL" clId="{74BA57B1-72E0-450F-90FC-C33FE8544576}" dt="2022-03-08T22:52:49.128" v="79" actId="14100"/>
            <ac:spMkLst>
              <pc:docMk/>
              <pc:sldMasterMk cId="0" sldId="2147483648"/>
              <pc:sldLayoutMk cId="3043031816" sldId="2147483655"/>
              <ac:spMk id="4" creationId="{923AF37F-C9D1-44AC-80A8-678E232AF90F}"/>
            </ac:spMkLst>
          </pc:spChg>
          <pc:spChg chg="del">
            <ac:chgData name="Joseph  Witcombe" userId="a2840d26-4401-46ce-837a-825901afe1b0" providerId="ADAL" clId="{74BA57B1-72E0-450F-90FC-C33FE8544576}" dt="2022-03-08T22:52:28.054" v="54" actId="478"/>
            <ac:spMkLst>
              <pc:docMk/>
              <pc:sldMasterMk cId="0" sldId="2147483648"/>
              <pc:sldLayoutMk cId="3043031816" sldId="2147483655"/>
              <ac:spMk id="7" creationId="{0EC57FFC-BDEE-4367-B06A-7478AFFF4241}"/>
            </ac:spMkLst>
          </pc:spChg>
          <pc:cxnChg chg="del">
            <ac:chgData name="Joseph  Witcombe" userId="a2840d26-4401-46ce-837a-825901afe1b0" providerId="ADAL" clId="{74BA57B1-72E0-450F-90FC-C33FE8544576}" dt="2022-03-08T22:52:24.027" v="53" actId="478"/>
            <ac:cxnSpMkLst>
              <pc:docMk/>
              <pc:sldMasterMk cId="0" sldId="2147483648"/>
              <pc:sldLayoutMk cId="3043031816" sldId="2147483655"/>
              <ac:cxnSpMk id="8" creationId="{07FD8F8D-92FB-4CF4-89CF-354E1990387C}"/>
            </ac:cxnSpMkLst>
          </pc:cxnChg>
        </pc:sldLayoutChg>
        <pc:sldLayoutChg chg="addSp delSp modSp add mod modTransition setBg">
          <pc:chgData name="Joseph  Witcombe" userId="a2840d26-4401-46ce-837a-825901afe1b0" providerId="ADAL" clId="{74BA57B1-72E0-450F-90FC-C33FE8544576}" dt="2022-03-08T23:04:08.144" v="252" actId="1038"/>
          <pc:sldLayoutMkLst>
            <pc:docMk/>
            <pc:sldMasterMk cId="0" sldId="2147483648"/>
            <pc:sldLayoutMk cId="589304320" sldId="2147483656"/>
          </pc:sldLayoutMkLst>
          <pc:spChg chg="add mod ord">
            <ac:chgData name="Joseph  Witcombe" userId="a2840d26-4401-46ce-837a-825901afe1b0" providerId="ADAL" clId="{74BA57B1-72E0-450F-90FC-C33FE8544576}" dt="2022-03-08T22:59:49.832" v="165" actId="2085"/>
            <ac:spMkLst>
              <pc:docMk/>
              <pc:sldMasterMk cId="0" sldId="2147483648"/>
              <pc:sldLayoutMk cId="589304320" sldId="2147483656"/>
              <ac:spMk id="2" creationId="{3E025E26-65A7-4B29-8014-286B5309E43F}"/>
            </ac:spMkLst>
          </pc:spChg>
          <pc:spChg chg="mod">
            <ac:chgData name="Joseph  Witcombe" userId="a2840d26-4401-46ce-837a-825901afe1b0" providerId="ADAL" clId="{74BA57B1-72E0-450F-90FC-C33FE8544576}" dt="2022-03-08T23:01:09.576" v="210" actId="14100"/>
            <ac:spMkLst>
              <pc:docMk/>
              <pc:sldMasterMk cId="0" sldId="2147483648"/>
              <pc:sldLayoutMk cId="589304320" sldId="2147483656"/>
              <ac:spMk id="3" creationId="{D3670E21-F842-4177-AEBF-3F426D9AA292}"/>
            </ac:spMkLst>
          </pc:spChg>
          <pc:spChg chg="mod">
            <ac:chgData name="Joseph  Witcombe" userId="a2840d26-4401-46ce-837a-825901afe1b0" providerId="ADAL" clId="{74BA57B1-72E0-450F-90FC-C33FE8544576}" dt="2022-03-08T23:01:09.576" v="210" actId="14100"/>
            <ac:spMkLst>
              <pc:docMk/>
              <pc:sldMasterMk cId="0" sldId="2147483648"/>
              <pc:sldLayoutMk cId="589304320" sldId="2147483656"/>
              <ac:spMk id="4" creationId="{923AF37F-C9D1-44AC-80A8-678E232AF90F}"/>
            </ac:spMkLst>
          </pc:spChg>
          <pc:spChg chg="add mod">
            <ac:chgData name="Joseph  Witcombe" userId="a2840d26-4401-46ce-837a-825901afe1b0" providerId="ADAL" clId="{74BA57B1-72E0-450F-90FC-C33FE8544576}" dt="2022-03-08T23:04:08.144" v="252" actId="1038"/>
            <ac:spMkLst>
              <pc:docMk/>
              <pc:sldMasterMk cId="0" sldId="2147483648"/>
              <pc:sldLayoutMk cId="589304320" sldId="2147483656"/>
              <ac:spMk id="5" creationId="{7D895517-B87F-4701-BEE6-FC1325D2C842}"/>
            </ac:spMkLst>
          </pc:spChg>
          <pc:spChg chg="add del mod">
            <ac:chgData name="Joseph  Witcombe" userId="a2840d26-4401-46ce-837a-825901afe1b0" providerId="ADAL" clId="{74BA57B1-72E0-450F-90FC-C33FE8544576}" dt="2022-03-08T22:57:28.329" v="146" actId="478"/>
            <ac:spMkLst>
              <pc:docMk/>
              <pc:sldMasterMk cId="0" sldId="2147483648"/>
              <pc:sldLayoutMk cId="589304320" sldId="2147483656"/>
              <ac:spMk id="6" creationId="{2FA0C1D7-CAAF-4038-9522-68733F6DA7D6}"/>
            </ac:spMkLst>
          </pc:spChg>
          <pc:spChg chg="add mod ord">
            <ac:chgData name="Joseph  Witcombe" userId="a2840d26-4401-46ce-837a-825901afe1b0" providerId="ADAL" clId="{74BA57B1-72E0-450F-90FC-C33FE8544576}" dt="2022-03-08T23:03:20.093" v="230" actId="20577"/>
            <ac:spMkLst>
              <pc:docMk/>
              <pc:sldMasterMk cId="0" sldId="2147483648"/>
              <pc:sldLayoutMk cId="589304320" sldId="2147483656"/>
              <ac:spMk id="7" creationId="{FAB6E9EE-1EF4-49C3-8A60-76FBB6A2DEC7}"/>
            </ac:spMkLst>
          </pc:spChg>
          <pc:spChg chg="add del mod">
            <ac:chgData name="Joseph  Witcombe" userId="a2840d26-4401-46ce-837a-825901afe1b0" providerId="ADAL" clId="{74BA57B1-72E0-450F-90FC-C33FE8544576}" dt="2022-03-08T23:01:41.131" v="213" actId="478"/>
            <ac:spMkLst>
              <pc:docMk/>
              <pc:sldMasterMk cId="0" sldId="2147483648"/>
              <pc:sldLayoutMk cId="589304320" sldId="2147483656"/>
              <ac:spMk id="8" creationId="{2816870F-C437-4322-9EEC-91E9470AD4DC}"/>
            </ac:spMkLst>
          </pc:spChg>
          <pc:spChg chg="add del mod">
            <ac:chgData name="Joseph  Witcombe" userId="a2840d26-4401-46ce-837a-825901afe1b0" providerId="ADAL" clId="{74BA57B1-72E0-450F-90FC-C33FE8544576}" dt="2022-03-08T23:02:56.437" v="226"/>
            <ac:spMkLst>
              <pc:docMk/>
              <pc:sldMasterMk cId="0" sldId="2147483648"/>
              <pc:sldLayoutMk cId="589304320" sldId="2147483656"/>
              <ac:spMk id="9" creationId="{9EF9A791-5A49-486A-A0B5-874C7655AC0F}"/>
            </ac:spMkLst>
          </pc:spChg>
        </pc:sldLayoutChg>
        <pc:sldLayoutChg chg="add mod modTransition setBg">
          <pc:chgData name="Joseph  Witcombe" userId="a2840d26-4401-46ce-837a-825901afe1b0" providerId="ADAL" clId="{74BA57B1-72E0-450F-90FC-C33FE8544576}" dt="2022-03-08T23:09:37.057" v="314"/>
          <pc:sldLayoutMkLst>
            <pc:docMk/>
            <pc:sldMasterMk cId="0" sldId="2147483648"/>
            <pc:sldLayoutMk cId="232052708" sldId="2147483657"/>
          </pc:sldLayoutMkLst>
        </pc:sldLayoutChg>
      </pc:sldMasterChg>
    </pc:docChg>
  </pc:docChgLst>
  <pc:docChgLst>
    <pc:chgData name="Joseph  Witcombe" userId="S::joseph@purplebeard.co.uk::a2840d26-4401-46ce-837a-825901afe1b0" providerId="AD" clId="Web-{3E15598F-9E58-ADAE-6A3B-036EB4270B41}"/>
    <pc:docChg chg="modSld">
      <pc:chgData name="Joseph  Witcombe" userId="S::joseph@purplebeard.co.uk::a2840d26-4401-46ce-837a-825901afe1b0" providerId="AD" clId="Web-{3E15598F-9E58-ADAE-6A3B-036EB4270B41}" dt="2022-03-08T08:40:26.294" v="1" actId="20577"/>
      <pc:docMkLst>
        <pc:docMk/>
      </pc:docMkLst>
      <pc:sldChg chg="modSp">
        <pc:chgData name="Joseph  Witcombe" userId="S::joseph@purplebeard.co.uk::a2840d26-4401-46ce-837a-825901afe1b0" providerId="AD" clId="Web-{3E15598F-9E58-ADAE-6A3B-036EB4270B41}" dt="2022-03-08T08:40:26.294" v="1" actId="20577"/>
        <pc:sldMkLst>
          <pc:docMk/>
          <pc:sldMk cId="3028111047" sldId="306"/>
        </pc:sldMkLst>
        <pc:spChg chg="mod">
          <ac:chgData name="Joseph  Witcombe" userId="S::joseph@purplebeard.co.uk::a2840d26-4401-46ce-837a-825901afe1b0" providerId="AD" clId="Web-{3E15598F-9E58-ADAE-6A3B-036EB4270B41}" dt="2022-03-08T08:40:26.294" v="1" actId="20577"/>
          <ac:spMkLst>
            <pc:docMk/>
            <pc:sldMk cId="3028111047" sldId="306"/>
            <ac:spMk id="6" creationId="{EE1C1393-6558-4322-A1C5-F582FED6201F}"/>
          </ac:spMkLst>
        </pc:spChg>
      </pc:sldChg>
    </pc:docChg>
  </pc:docChgLst>
  <pc:docChgLst>
    <pc:chgData name="Joseph  Witcombe" userId="S::joseph@purplebeard.co.uk::a2840d26-4401-46ce-837a-825901afe1b0" providerId="AD" clId="Web-{1067C01B-8494-3229-11F8-5855EF2A5BBE}"/>
    <pc:docChg chg="addSld modSld sldOrd">
      <pc:chgData name="Joseph  Witcombe" userId="S::joseph@purplebeard.co.uk::a2840d26-4401-46ce-837a-825901afe1b0" providerId="AD" clId="Web-{1067C01B-8494-3229-11F8-5855EF2A5BBE}" dt="2022-03-16T19:19:01.382" v="1042" actId="20577"/>
      <pc:docMkLst>
        <pc:docMk/>
      </pc:docMkLst>
      <pc:sldChg chg="modSp">
        <pc:chgData name="Joseph  Witcombe" userId="S::joseph@purplebeard.co.uk::a2840d26-4401-46ce-837a-825901afe1b0" providerId="AD" clId="Web-{1067C01B-8494-3229-11F8-5855EF2A5BBE}" dt="2022-03-16T17:22:02.336" v="840" actId="20577"/>
        <pc:sldMkLst>
          <pc:docMk/>
          <pc:sldMk cId="347320070" sldId="304"/>
        </pc:sldMkLst>
        <pc:spChg chg="mod">
          <ac:chgData name="Joseph  Witcombe" userId="S::joseph@purplebeard.co.uk::a2840d26-4401-46ce-837a-825901afe1b0" providerId="AD" clId="Web-{1067C01B-8494-3229-11F8-5855EF2A5BBE}" dt="2022-03-16T15:10:51.829" v="9" actId="20577"/>
          <ac:spMkLst>
            <pc:docMk/>
            <pc:sldMk cId="347320070" sldId="304"/>
            <ac:spMk id="5" creationId="{481AA86E-3DC1-4DCA-BC38-33D5B631259A}"/>
          </ac:spMkLst>
        </pc:spChg>
        <pc:spChg chg="mod">
          <ac:chgData name="Joseph  Witcombe" userId="S::joseph@purplebeard.co.uk::a2840d26-4401-46ce-837a-825901afe1b0" providerId="AD" clId="Web-{1067C01B-8494-3229-11F8-5855EF2A5BBE}" dt="2022-03-16T17:22:02.336" v="840" actId="20577"/>
          <ac:spMkLst>
            <pc:docMk/>
            <pc:sldMk cId="347320070" sldId="304"/>
            <ac:spMk id="6" creationId="{EE1C1393-6558-4322-A1C5-F582FED6201F}"/>
          </ac:spMkLst>
        </pc:spChg>
      </pc:sldChg>
      <pc:sldChg chg="modSp">
        <pc:chgData name="Joseph  Witcombe" userId="S::joseph@purplebeard.co.uk::a2840d26-4401-46ce-837a-825901afe1b0" providerId="AD" clId="Web-{1067C01B-8494-3229-11F8-5855EF2A5BBE}" dt="2022-03-16T17:13:55.105" v="819" actId="20577"/>
        <pc:sldMkLst>
          <pc:docMk/>
          <pc:sldMk cId="3028111047" sldId="306"/>
        </pc:sldMkLst>
        <pc:spChg chg="mod">
          <ac:chgData name="Joseph  Witcombe" userId="S::joseph@purplebeard.co.uk::a2840d26-4401-46ce-837a-825901afe1b0" providerId="AD" clId="Web-{1067C01B-8494-3229-11F8-5855EF2A5BBE}" dt="2022-03-16T17:13:55.105" v="819" actId="20577"/>
          <ac:spMkLst>
            <pc:docMk/>
            <pc:sldMk cId="3028111047" sldId="306"/>
            <ac:spMk id="5" creationId="{481AA86E-3DC1-4DCA-BC38-33D5B631259A}"/>
          </ac:spMkLst>
        </pc:spChg>
      </pc:sldChg>
      <pc:sldChg chg="modSp">
        <pc:chgData name="Joseph  Witcombe" userId="S::joseph@purplebeard.co.uk::a2840d26-4401-46ce-837a-825901afe1b0" providerId="AD" clId="Web-{1067C01B-8494-3229-11F8-5855EF2A5BBE}" dt="2022-03-16T17:25:46.576" v="872" actId="20577"/>
        <pc:sldMkLst>
          <pc:docMk/>
          <pc:sldMk cId="3369513202" sldId="307"/>
        </pc:sldMkLst>
        <pc:spChg chg="mod">
          <ac:chgData name="Joseph  Witcombe" userId="S::joseph@purplebeard.co.uk::a2840d26-4401-46ce-837a-825901afe1b0" providerId="AD" clId="Web-{1067C01B-8494-3229-11F8-5855EF2A5BBE}" dt="2022-03-16T15:44:07.807" v="297" actId="20577"/>
          <ac:spMkLst>
            <pc:docMk/>
            <pc:sldMk cId="3369513202" sldId="307"/>
            <ac:spMk id="5" creationId="{481AA86E-3DC1-4DCA-BC38-33D5B631259A}"/>
          </ac:spMkLst>
        </pc:spChg>
        <pc:spChg chg="mod">
          <ac:chgData name="Joseph  Witcombe" userId="S::joseph@purplebeard.co.uk::a2840d26-4401-46ce-837a-825901afe1b0" providerId="AD" clId="Web-{1067C01B-8494-3229-11F8-5855EF2A5BBE}" dt="2022-03-16T17:25:46.576" v="872" actId="20577"/>
          <ac:spMkLst>
            <pc:docMk/>
            <pc:sldMk cId="3369513202" sldId="307"/>
            <ac:spMk id="6" creationId="{EE1C1393-6558-4322-A1C5-F582FED6201F}"/>
          </ac:spMkLst>
        </pc:spChg>
      </pc:sldChg>
      <pc:sldChg chg="modSp">
        <pc:chgData name="Joseph  Witcombe" userId="S::joseph@purplebeard.co.uk::a2840d26-4401-46ce-837a-825901afe1b0" providerId="AD" clId="Web-{1067C01B-8494-3229-11F8-5855EF2A5BBE}" dt="2022-03-16T17:32:42.929" v="924" actId="20577"/>
        <pc:sldMkLst>
          <pc:docMk/>
          <pc:sldMk cId="3153982190" sldId="308"/>
        </pc:sldMkLst>
        <pc:spChg chg="mod">
          <ac:chgData name="Joseph  Witcombe" userId="S::joseph@purplebeard.co.uk::a2840d26-4401-46ce-837a-825901afe1b0" providerId="AD" clId="Web-{1067C01B-8494-3229-11F8-5855EF2A5BBE}" dt="2022-03-16T17:14:29.544" v="829" actId="20577"/>
          <ac:spMkLst>
            <pc:docMk/>
            <pc:sldMk cId="3153982190" sldId="308"/>
            <ac:spMk id="5" creationId="{481AA86E-3DC1-4DCA-BC38-33D5B631259A}"/>
          </ac:spMkLst>
        </pc:spChg>
        <pc:spChg chg="mod">
          <ac:chgData name="Joseph  Witcombe" userId="S::joseph@purplebeard.co.uk::a2840d26-4401-46ce-837a-825901afe1b0" providerId="AD" clId="Web-{1067C01B-8494-3229-11F8-5855EF2A5BBE}" dt="2022-03-16T17:32:06.225" v="920" actId="20577"/>
          <ac:spMkLst>
            <pc:docMk/>
            <pc:sldMk cId="3153982190" sldId="308"/>
            <ac:spMk id="6" creationId="{EE1C1393-6558-4322-A1C5-F582FED6201F}"/>
          </ac:spMkLst>
        </pc:spChg>
        <pc:spChg chg="mod">
          <ac:chgData name="Joseph  Witcombe" userId="S::joseph@purplebeard.co.uk::a2840d26-4401-46ce-837a-825901afe1b0" providerId="AD" clId="Web-{1067C01B-8494-3229-11F8-5855EF2A5BBE}" dt="2022-03-16T17:32:42.929" v="924" actId="20577"/>
          <ac:spMkLst>
            <pc:docMk/>
            <pc:sldMk cId="3153982190" sldId="308"/>
            <ac:spMk id="7" creationId="{2C26C257-50BF-401E-A182-B1789E037D44}"/>
          </ac:spMkLst>
        </pc:spChg>
      </pc:sldChg>
      <pc:sldChg chg="modSp">
        <pc:chgData name="Joseph  Witcombe" userId="S::joseph@purplebeard.co.uk::a2840d26-4401-46ce-837a-825901afe1b0" providerId="AD" clId="Web-{1067C01B-8494-3229-11F8-5855EF2A5BBE}" dt="2022-03-16T17:22:41.555" v="842" actId="20577"/>
        <pc:sldMkLst>
          <pc:docMk/>
          <pc:sldMk cId="922629678" sldId="310"/>
        </pc:sldMkLst>
        <pc:spChg chg="mod">
          <ac:chgData name="Joseph  Witcombe" userId="S::joseph@purplebeard.co.uk::a2840d26-4401-46ce-837a-825901afe1b0" providerId="AD" clId="Web-{1067C01B-8494-3229-11F8-5855EF2A5BBE}" dt="2022-03-16T17:22:41.555" v="842" actId="20577"/>
          <ac:spMkLst>
            <pc:docMk/>
            <pc:sldMk cId="922629678" sldId="310"/>
            <ac:spMk id="6" creationId="{EE1C1393-6558-4322-A1C5-F582FED6201F}"/>
          </ac:spMkLst>
        </pc:spChg>
      </pc:sldChg>
      <pc:sldChg chg="addSp delSp modSp">
        <pc:chgData name="Joseph  Witcombe" userId="S::joseph@purplebeard.co.uk::a2840d26-4401-46ce-837a-825901afe1b0" providerId="AD" clId="Web-{1067C01B-8494-3229-11F8-5855EF2A5BBE}" dt="2022-03-16T17:36:32.372" v="938" actId="20577"/>
        <pc:sldMkLst>
          <pc:docMk/>
          <pc:sldMk cId="889156896" sldId="311"/>
        </pc:sldMkLst>
        <pc:spChg chg="add del">
          <ac:chgData name="Joseph  Witcombe" userId="S::joseph@purplebeard.co.uk::a2840d26-4401-46ce-837a-825901afe1b0" providerId="AD" clId="Web-{1067C01B-8494-3229-11F8-5855EF2A5BBE}" dt="2022-03-16T17:15:59.374" v="837"/>
          <ac:spMkLst>
            <pc:docMk/>
            <pc:sldMk cId="889156896" sldId="311"/>
            <ac:spMk id="2" creationId="{3D2799C2-EC4D-4673-A494-42FCEA67AD15}"/>
          </ac:spMkLst>
        </pc:spChg>
        <pc:spChg chg="mod">
          <ac:chgData name="Joseph  Witcombe" userId="S::joseph@purplebeard.co.uk::a2840d26-4401-46ce-837a-825901afe1b0" providerId="AD" clId="Web-{1067C01B-8494-3229-11F8-5855EF2A5BBE}" dt="2022-03-16T17:15:13.435" v="831" actId="20577"/>
          <ac:spMkLst>
            <pc:docMk/>
            <pc:sldMk cId="889156896" sldId="311"/>
            <ac:spMk id="5" creationId="{481AA86E-3DC1-4DCA-BC38-33D5B631259A}"/>
          </ac:spMkLst>
        </pc:spChg>
        <pc:spChg chg="mod">
          <ac:chgData name="Joseph  Witcombe" userId="S::joseph@purplebeard.co.uk::a2840d26-4401-46ce-837a-825901afe1b0" providerId="AD" clId="Web-{1067C01B-8494-3229-11F8-5855EF2A5BBE}" dt="2022-03-16T17:36:32.372" v="938" actId="20577"/>
          <ac:spMkLst>
            <pc:docMk/>
            <pc:sldMk cId="889156896" sldId="311"/>
            <ac:spMk id="6" creationId="{EE1C1393-6558-4322-A1C5-F582FED6201F}"/>
          </ac:spMkLst>
        </pc:spChg>
      </pc:sldChg>
      <pc:sldChg chg="modSp">
        <pc:chgData name="Joseph  Witcombe" userId="S::joseph@purplebeard.co.uk::a2840d26-4401-46ce-837a-825901afe1b0" providerId="AD" clId="Web-{1067C01B-8494-3229-11F8-5855EF2A5BBE}" dt="2022-03-16T17:27:02.484" v="881" actId="20577"/>
        <pc:sldMkLst>
          <pc:docMk/>
          <pc:sldMk cId="4040370644" sldId="314"/>
        </pc:sldMkLst>
        <pc:spChg chg="mod">
          <ac:chgData name="Joseph  Witcombe" userId="S::joseph@purplebeard.co.uk::a2840d26-4401-46ce-837a-825901afe1b0" providerId="AD" clId="Web-{1067C01B-8494-3229-11F8-5855EF2A5BBE}" dt="2022-03-16T16:57:15.833" v="620" actId="20577"/>
          <ac:spMkLst>
            <pc:docMk/>
            <pc:sldMk cId="4040370644" sldId="314"/>
            <ac:spMk id="5" creationId="{481AA86E-3DC1-4DCA-BC38-33D5B631259A}"/>
          </ac:spMkLst>
        </pc:spChg>
        <pc:spChg chg="mod">
          <ac:chgData name="Joseph  Witcombe" userId="S::joseph@purplebeard.co.uk::a2840d26-4401-46ce-837a-825901afe1b0" providerId="AD" clId="Web-{1067C01B-8494-3229-11F8-5855EF2A5BBE}" dt="2022-03-16T17:27:02.484" v="881" actId="20577"/>
          <ac:spMkLst>
            <pc:docMk/>
            <pc:sldMk cId="4040370644" sldId="314"/>
            <ac:spMk id="6" creationId="{EE1C1393-6558-4322-A1C5-F582FED6201F}"/>
          </ac:spMkLst>
        </pc:spChg>
      </pc:sldChg>
      <pc:sldChg chg="modSp">
        <pc:chgData name="Joseph  Witcombe" userId="S::joseph@purplebeard.co.uk::a2840d26-4401-46ce-837a-825901afe1b0" providerId="AD" clId="Web-{1067C01B-8494-3229-11F8-5855EF2A5BBE}" dt="2022-03-16T17:29:05.771" v="908" actId="20577"/>
        <pc:sldMkLst>
          <pc:docMk/>
          <pc:sldMk cId="3824667196" sldId="316"/>
        </pc:sldMkLst>
        <pc:spChg chg="mod">
          <ac:chgData name="Joseph  Witcombe" userId="S::joseph@purplebeard.co.uk::a2840d26-4401-46ce-837a-825901afe1b0" providerId="AD" clId="Web-{1067C01B-8494-3229-11F8-5855EF2A5BBE}" dt="2022-03-16T17:05:32.890" v="715" actId="20577"/>
          <ac:spMkLst>
            <pc:docMk/>
            <pc:sldMk cId="3824667196" sldId="316"/>
            <ac:spMk id="5" creationId="{481AA86E-3DC1-4DCA-BC38-33D5B631259A}"/>
          </ac:spMkLst>
        </pc:spChg>
        <pc:spChg chg="mod">
          <ac:chgData name="Joseph  Witcombe" userId="S::joseph@purplebeard.co.uk::a2840d26-4401-46ce-837a-825901afe1b0" providerId="AD" clId="Web-{1067C01B-8494-3229-11F8-5855EF2A5BBE}" dt="2022-03-16T17:29:05.771" v="908" actId="20577"/>
          <ac:spMkLst>
            <pc:docMk/>
            <pc:sldMk cId="3824667196" sldId="316"/>
            <ac:spMk id="6" creationId="{EE1C1393-6558-4322-A1C5-F582FED6201F}"/>
          </ac:spMkLst>
        </pc:spChg>
        <pc:picChg chg="mod">
          <ac:chgData name="Joseph  Witcombe" userId="S::joseph@purplebeard.co.uk::a2840d26-4401-46ce-837a-825901afe1b0" providerId="AD" clId="Web-{1067C01B-8494-3229-11F8-5855EF2A5BBE}" dt="2022-03-16T15:48:28.041" v="346" actId="1076"/>
          <ac:picMkLst>
            <pc:docMk/>
            <pc:sldMk cId="3824667196" sldId="316"/>
            <ac:picMk id="2" creationId="{0D0596C6-99D5-441E-A26E-2DD729702C40}"/>
          </ac:picMkLst>
        </pc:picChg>
      </pc:sldChg>
      <pc:sldChg chg="modSp">
        <pc:chgData name="Joseph  Witcombe" userId="S::joseph@purplebeard.co.uk::a2840d26-4401-46ce-837a-825901afe1b0" providerId="AD" clId="Web-{1067C01B-8494-3229-11F8-5855EF2A5BBE}" dt="2022-03-16T17:09:53.990" v="770" actId="20577"/>
        <pc:sldMkLst>
          <pc:docMk/>
          <pc:sldMk cId="3451093341" sldId="320"/>
        </pc:sldMkLst>
        <pc:spChg chg="mod">
          <ac:chgData name="Joseph  Witcombe" userId="S::joseph@purplebeard.co.uk::a2840d26-4401-46ce-837a-825901afe1b0" providerId="AD" clId="Web-{1067C01B-8494-3229-11F8-5855EF2A5BBE}" dt="2022-03-16T17:09:53.990" v="770" actId="20577"/>
          <ac:spMkLst>
            <pc:docMk/>
            <pc:sldMk cId="3451093341" sldId="320"/>
            <ac:spMk id="5" creationId="{481AA86E-3DC1-4DCA-BC38-33D5B631259A}"/>
          </ac:spMkLst>
        </pc:spChg>
      </pc:sldChg>
      <pc:sldChg chg="modSp">
        <pc:chgData name="Joseph  Witcombe" userId="S::joseph@purplebeard.co.uk::a2840d26-4401-46ce-837a-825901afe1b0" providerId="AD" clId="Web-{1067C01B-8494-3229-11F8-5855EF2A5BBE}" dt="2022-03-16T17:13:31.419" v="811" actId="20577"/>
        <pc:sldMkLst>
          <pc:docMk/>
          <pc:sldMk cId="4250458814" sldId="321"/>
        </pc:sldMkLst>
        <pc:spChg chg="mod">
          <ac:chgData name="Joseph  Witcombe" userId="S::joseph@purplebeard.co.uk::a2840d26-4401-46ce-837a-825901afe1b0" providerId="AD" clId="Web-{1067C01B-8494-3229-11F8-5855EF2A5BBE}" dt="2022-03-16T17:13:31.419" v="811" actId="20577"/>
          <ac:spMkLst>
            <pc:docMk/>
            <pc:sldMk cId="4250458814" sldId="321"/>
            <ac:spMk id="5" creationId="{481AA86E-3DC1-4DCA-BC38-33D5B631259A}"/>
          </ac:spMkLst>
        </pc:spChg>
      </pc:sldChg>
      <pc:sldChg chg="modSp">
        <pc:chgData name="Joseph  Witcombe" userId="S::joseph@purplebeard.co.uk::a2840d26-4401-46ce-837a-825901afe1b0" providerId="AD" clId="Web-{1067C01B-8494-3229-11F8-5855EF2A5BBE}" dt="2022-03-16T17:48:29.140" v="1014"/>
        <pc:sldMkLst>
          <pc:docMk/>
          <pc:sldMk cId="890377984" sldId="355"/>
        </pc:sldMkLst>
        <pc:spChg chg="mod">
          <ac:chgData name="Joseph  Witcombe" userId="S::joseph@purplebeard.co.uk::a2840d26-4401-46ce-837a-825901afe1b0" providerId="AD" clId="Web-{1067C01B-8494-3229-11F8-5855EF2A5BBE}" dt="2022-03-16T17:48:29.140" v="1014"/>
          <ac:spMkLst>
            <pc:docMk/>
            <pc:sldMk cId="890377984" sldId="355"/>
            <ac:spMk id="7" creationId="{800AD5F4-648B-4769-BFB9-709939ED4C03}"/>
          </ac:spMkLst>
        </pc:spChg>
      </pc:sldChg>
      <pc:sldChg chg="addSp modSp">
        <pc:chgData name="Joseph  Witcombe" userId="S::joseph@purplebeard.co.uk::a2840d26-4401-46ce-837a-825901afe1b0" providerId="AD" clId="Web-{1067C01B-8494-3229-11F8-5855EF2A5BBE}" dt="2022-03-16T17:48:04.671" v="1013" actId="14100"/>
        <pc:sldMkLst>
          <pc:docMk/>
          <pc:sldMk cId="2097566420" sldId="356"/>
        </pc:sldMkLst>
        <pc:spChg chg="mod">
          <ac:chgData name="Joseph  Witcombe" userId="S::joseph@purplebeard.co.uk::a2840d26-4401-46ce-837a-825901afe1b0" providerId="AD" clId="Web-{1067C01B-8494-3229-11F8-5855EF2A5BBE}" dt="2022-03-16T17:22:10.961" v="841" actId="20577"/>
          <ac:spMkLst>
            <pc:docMk/>
            <pc:sldMk cId="2097566420" sldId="356"/>
            <ac:spMk id="2" creationId="{C265E2A2-28EE-4D04-B3A9-263A3A47FA22}"/>
          </ac:spMkLst>
        </pc:spChg>
        <pc:spChg chg="add mod ord">
          <ac:chgData name="Joseph  Witcombe" userId="S::joseph@purplebeard.co.uk::a2840d26-4401-46ce-837a-825901afe1b0" providerId="AD" clId="Web-{1067C01B-8494-3229-11F8-5855EF2A5BBE}" dt="2022-03-16T17:48:04.671" v="1013" actId="14100"/>
          <ac:spMkLst>
            <pc:docMk/>
            <pc:sldMk cId="2097566420" sldId="356"/>
            <ac:spMk id="3" creationId="{3ADD8B59-2ADE-41F7-9CC3-24499532164A}"/>
          </ac:spMkLst>
        </pc:spChg>
        <pc:spChg chg="mod">
          <ac:chgData name="Joseph  Witcombe" userId="S::joseph@purplebeard.co.uk::a2840d26-4401-46ce-837a-825901afe1b0" providerId="AD" clId="Web-{1067C01B-8494-3229-11F8-5855EF2A5BBE}" dt="2022-03-16T15:11:16.940" v="21" actId="20577"/>
          <ac:spMkLst>
            <pc:docMk/>
            <pc:sldMk cId="2097566420" sldId="356"/>
            <ac:spMk id="5" creationId="{481AA86E-3DC1-4DCA-BC38-33D5B631259A}"/>
          </ac:spMkLst>
        </pc:spChg>
        <pc:spChg chg="mod">
          <ac:chgData name="Joseph  Witcombe" userId="S::joseph@purplebeard.co.uk::a2840d26-4401-46ce-837a-825901afe1b0" providerId="AD" clId="Web-{1067C01B-8494-3229-11F8-5855EF2A5BBE}" dt="2022-03-16T15:11:20.878" v="22" actId="1076"/>
          <ac:spMkLst>
            <pc:docMk/>
            <pc:sldMk cId="2097566420" sldId="356"/>
            <ac:spMk id="6" creationId="{EE1C1393-6558-4322-A1C5-F582FED6201F}"/>
          </ac:spMkLst>
        </pc:spChg>
        <pc:spChg chg="mod">
          <ac:chgData name="Joseph  Witcombe" userId="S::joseph@purplebeard.co.uk::a2840d26-4401-46ce-837a-825901afe1b0" providerId="AD" clId="Web-{1067C01B-8494-3229-11F8-5855EF2A5BBE}" dt="2022-03-16T17:46:41.200" v="1007" actId="20577"/>
          <ac:spMkLst>
            <pc:docMk/>
            <pc:sldMk cId="2097566420" sldId="356"/>
            <ac:spMk id="9" creationId="{6E9E4468-5B8F-4D84-8C44-9BEB8E2AF13A}"/>
          </ac:spMkLst>
        </pc:spChg>
      </pc:sldChg>
      <pc:sldChg chg="modSp">
        <pc:chgData name="Joseph  Witcombe" userId="S::joseph@purplebeard.co.uk::a2840d26-4401-46ce-837a-825901afe1b0" providerId="AD" clId="Web-{1067C01B-8494-3229-11F8-5855EF2A5BBE}" dt="2022-03-16T17:30:41.147" v="914" actId="20577"/>
        <pc:sldMkLst>
          <pc:docMk/>
          <pc:sldMk cId="2170912879" sldId="359"/>
        </pc:sldMkLst>
        <pc:spChg chg="mod">
          <ac:chgData name="Joseph  Witcombe" userId="S::joseph@purplebeard.co.uk::a2840d26-4401-46ce-837a-825901afe1b0" providerId="AD" clId="Web-{1067C01B-8494-3229-11F8-5855EF2A5BBE}" dt="2022-03-16T17:13:45.980" v="818" actId="20577"/>
          <ac:spMkLst>
            <pc:docMk/>
            <pc:sldMk cId="2170912879" sldId="359"/>
            <ac:spMk id="5" creationId="{481AA86E-3DC1-4DCA-BC38-33D5B631259A}"/>
          </ac:spMkLst>
        </pc:spChg>
        <pc:spChg chg="mod">
          <ac:chgData name="Joseph  Witcombe" userId="S::joseph@purplebeard.co.uk::a2840d26-4401-46ce-837a-825901afe1b0" providerId="AD" clId="Web-{1067C01B-8494-3229-11F8-5855EF2A5BBE}" dt="2022-03-16T17:30:41.147" v="914" actId="20577"/>
          <ac:spMkLst>
            <pc:docMk/>
            <pc:sldMk cId="2170912879" sldId="359"/>
            <ac:spMk id="6" creationId="{EE1C1393-6558-4322-A1C5-F582FED6201F}"/>
          </ac:spMkLst>
        </pc:spChg>
      </pc:sldChg>
      <pc:sldChg chg="addSp delSp modSp">
        <pc:chgData name="Joseph  Witcombe" userId="S::joseph@purplebeard.co.uk::a2840d26-4401-46ce-837a-825901afe1b0" providerId="AD" clId="Web-{1067C01B-8494-3229-11F8-5855EF2A5BBE}" dt="2022-03-16T17:45:41.136" v="1000"/>
        <pc:sldMkLst>
          <pc:docMk/>
          <pc:sldMk cId="1347391900" sldId="360"/>
        </pc:sldMkLst>
        <pc:spChg chg="add del mod ord">
          <ac:chgData name="Joseph  Witcombe" userId="S::joseph@purplebeard.co.uk::a2840d26-4401-46ce-837a-825901afe1b0" providerId="AD" clId="Web-{1067C01B-8494-3229-11F8-5855EF2A5BBE}" dt="2022-03-16T17:42:35.819" v="979"/>
          <ac:spMkLst>
            <pc:docMk/>
            <pc:sldMk cId="1347391900" sldId="360"/>
            <ac:spMk id="2" creationId="{468F0E9E-5598-4E73-BBA3-D4DD57FCA8BA}"/>
          </ac:spMkLst>
        </pc:spChg>
        <pc:spChg chg="add mod ord">
          <ac:chgData name="Joseph  Witcombe" userId="S::joseph@purplebeard.co.uk::a2840d26-4401-46ce-837a-825901afe1b0" providerId="AD" clId="Web-{1067C01B-8494-3229-11F8-5855EF2A5BBE}" dt="2022-03-16T17:45:41.136" v="1000"/>
          <ac:spMkLst>
            <pc:docMk/>
            <pc:sldMk cId="1347391900" sldId="360"/>
            <ac:spMk id="3" creationId="{317B1A2B-E7C2-4EF1-A2C4-12893399872F}"/>
          </ac:spMkLst>
        </pc:spChg>
        <pc:spChg chg="mod">
          <ac:chgData name="Joseph  Witcombe" userId="S::joseph@purplebeard.co.uk::a2840d26-4401-46ce-837a-825901afe1b0" providerId="AD" clId="Web-{1067C01B-8494-3229-11F8-5855EF2A5BBE}" dt="2022-03-16T17:40:58.223" v="962" actId="20577"/>
          <ac:spMkLst>
            <pc:docMk/>
            <pc:sldMk cId="1347391900" sldId="360"/>
            <ac:spMk id="4" creationId="{B27088D0-845E-4D9B-AE67-2D75F839248D}"/>
          </ac:spMkLst>
        </pc:spChg>
        <pc:spChg chg="mod">
          <ac:chgData name="Joseph  Witcombe" userId="S::joseph@purplebeard.co.uk::a2840d26-4401-46ce-837a-825901afe1b0" providerId="AD" clId="Web-{1067C01B-8494-3229-11F8-5855EF2A5BBE}" dt="2022-03-16T15:14:52.406" v="107" actId="20577"/>
          <ac:spMkLst>
            <pc:docMk/>
            <pc:sldMk cId="1347391900" sldId="360"/>
            <ac:spMk id="5" creationId="{481AA86E-3DC1-4DCA-BC38-33D5B631259A}"/>
          </ac:spMkLst>
        </pc:spChg>
        <pc:spChg chg="mod">
          <ac:chgData name="Joseph  Witcombe" userId="S::joseph@purplebeard.co.uk::a2840d26-4401-46ce-837a-825901afe1b0" providerId="AD" clId="Web-{1067C01B-8494-3229-11F8-5855EF2A5BBE}" dt="2022-03-16T17:22:51.431" v="844" actId="20577"/>
          <ac:spMkLst>
            <pc:docMk/>
            <pc:sldMk cId="1347391900" sldId="360"/>
            <ac:spMk id="6" creationId="{EE1C1393-6558-4322-A1C5-F582FED6201F}"/>
          </ac:spMkLst>
        </pc:spChg>
        <pc:spChg chg="mod">
          <ac:chgData name="Joseph  Witcombe" userId="S::joseph@purplebeard.co.uk::a2840d26-4401-46ce-837a-825901afe1b0" providerId="AD" clId="Web-{1067C01B-8494-3229-11F8-5855EF2A5BBE}" dt="2022-03-16T17:44:48.385" v="996" actId="20577"/>
          <ac:spMkLst>
            <pc:docMk/>
            <pc:sldMk cId="1347391900" sldId="360"/>
            <ac:spMk id="7" creationId="{684C8F51-FC0E-4FFC-9EC8-D7D92433A856}"/>
          </ac:spMkLst>
        </pc:spChg>
      </pc:sldChg>
      <pc:sldChg chg="addSp delSp modSp">
        <pc:chgData name="Joseph  Witcombe" userId="S::joseph@purplebeard.co.uk::a2840d26-4401-46ce-837a-825901afe1b0" providerId="AD" clId="Web-{1067C01B-8494-3229-11F8-5855EF2A5BBE}" dt="2022-03-16T17:46:14.074" v="1004" actId="20577"/>
        <pc:sldMkLst>
          <pc:docMk/>
          <pc:sldMk cId="2668305927" sldId="362"/>
        </pc:sldMkLst>
        <pc:spChg chg="add mod ord">
          <ac:chgData name="Joseph  Witcombe" userId="S::joseph@purplebeard.co.uk::a2840d26-4401-46ce-837a-825901afe1b0" providerId="AD" clId="Web-{1067C01B-8494-3229-11F8-5855EF2A5BBE}" dt="2022-03-16T17:46:06.293" v="1003" actId="1076"/>
          <ac:spMkLst>
            <pc:docMk/>
            <pc:sldMk cId="2668305927" sldId="362"/>
            <ac:spMk id="2" creationId="{7A3C9249-0133-4FAB-BA70-9686798B459F}"/>
          </ac:spMkLst>
        </pc:spChg>
        <pc:spChg chg="add del mod">
          <ac:chgData name="Joseph  Witcombe" userId="S::joseph@purplebeard.co.uk::a2840d26-4401-46ce-837a-825901afe1b0" providerId="AD" clId="Web-{1067C01B-8494-3229-11F8-5855EF2A5BBE}" dt="2022-03-16T15:15:51.378" v="137"/>
          <ac:spMkLst>
            <pc:docMk/>
            <pc:sldMk cId="2668305927" sldId="362"/>
            <ac:spMk id="3" creationId="{2622CF0B-D3EF-4A9F-8FF1-66366E50E055}"/>
          </ac:spMkLst>
        </pc:spChg>
        <pc:spChg chg="mod">
          <ac:chgData name="Joseph  Witcombe" userId="S::joseph@purplebeard.co.uk::a2840d26-4401-46ce-837a-825901afe1b0" providerId="AD" clId="Web-{1067C01B-8494-3229-11F8-5855EF2A5BBE}" dt="2022-03-16T15:35:58.013" v="185" actId="20577"/>
          <ac:spMkLst>
            <pc:docMk/>
            <pc:sldMk cId="2668305927" sldId="362"/>
            <ac:spMk id="4" creationId="{B27088D0-845E-4D9B-AE67-2D75F839248D}"/>
          </ac:spMkLst>
        </pc:spChg>
        <pc:spChg chg="add del mod">
          <ac:chgData name="Joseph  Witcombe" userId="S::joseph@purplebeard.co.uk::a2840d26-4401-46ce-837a-825901afe1b0" providerId="AD" clId="Web-{1067C01B-8494-3229-11F8-5855EF2A5BBE}" dt="2022-03-16T17:24:15.761" v="856" actId="20577"/>
          <ac:spMkLst>
            <pc:docMk/>
            <pc:sldMk cId="2668305927" sldId="362"/>
            <ac:spMk id="5" creationId="{481AA86E-3DC1-4DCA-BC38-33D5B631259A}"/>
          </ac:spMkLst>
        </pc:spChg>
        <pc:spChg chg="mod">
          <ac:chgData name="Joseph  Witcombe" userId="S::joseph@purplebeard.co.uk::a2840d26-4401-46ce-837a-825901afe1b0" providerId="AD" clId="Web-{1067C01B-8494-3229-11F8-5855EF2A5BBE}" dt="2022-03-16T17:24:06.386" v="853" actId="20577"/>
          <ac:spMkLst>
            <pc:docMk/>
            <pc:sldMk cId="2668305927" sldId="362"/>
            <ac:spMk id="6" creationId="{EE1C1393-6558-4322-A1C5-F582FED6201F}"/>
          </ac:spMkLst>
        </pc:spChg>
        <pc:spChg chg="mod">
          <ac:chgData name="Joseph  Witcombe" userId="S::joseph@purplebeard.co.uk::a2840d26-4401-46ce-837a-825901afe1b0" providerId="AD" clId="Web-{1067C01B-8494-3229-11F8-5855EF2A5BBE}" dt="2022-03-16T17:46:14.074" v="1004" actId="20577"/>
          <ac:spMkLst>
            <pc:docMk/>
            <pc:sldMk cId="2668305927" sldId="362"/>
            <ac:spMk id="7" creationId="{684C8F51-FC0E-4FFC-9EC8-D7D92433A856}"/>
          </ac:spMkLst>
        </pc:spChg>
      </pc:sldChg>
      <pc:sldChg chg="modSp">
        <pc:chgData name="Joseph  Witcombe" userId="S::joseph@purplebeard.co.uk::a2840d26-4401-46ce-837a-825901afe1b0" providerId="AD" clId="Web-{1067C01B-8494-3229-11F8-5855EF2A5BBE}" dt="2022-03-16T17:29:13.206" v="910" actId="20577"/>
        <pc:sldMkLst>
          <pc:docMk/>
          <pc:sldMk cId="373072796" sldId="368"/>
        </pc:sldMkLst>
        <pc:spChg chg="mod">
          <ac:chgData name="Joseph  Witcombe" userId="S::joseph@purplebeard.co.uk::a2840d26-4401-46ce-837a-825901afe1b0" providerId="AD" clId="Web-{1067C01B-8494-3229-11F8-5855EF2A5BBE}" dt="2022-03-16T17:29:13.206" v="910" actId="20577"/>
          <ac:spMkLst>
            <pc:docMk/>
            <pc:sldMk cId="373072796" sldId="368"/>
            <ac:spMk id="6" creationId="{EE1C1393-6558-4322-A1C5-F582FED6201F}"/>
          </ac:spMkLst>
        </pc:spChg>
      </pc:sldChg>
      <pc:sldChg chg="modSp add ord replId">
        <pc:chgData name="Joseph  Witcombe" userId="S::joseph@purplebeard.co.uk::a2840d26-4401-46ce-837a-825901afe1b0" providerId="AD" clId="Web-{1067C01B-8494-3229-11F8-5855EF2A5BBE}" dt="2022-03-16T15:14:06.763" v="94" actId="20577"/>
        <pc:sldMkLst>
          <pc:docMk/>
          <pc:sldMk cId="605607386" sldId="377"/>
        </pc:sldMkLst>
        <pc:spChg chg="mod">
          <ac:chgData name="Joseph  Witcombe" userId="S::joseph@purplebeard.co.uk::a2840d26-4401-46ce-837a-825901afe1b0" providerId="AD" clId="Web-{1067C01B-8494-3229-11F8-5855EF2A5BBE}" dt="2022-03-16T15:12:15.350" v="41" actId="20577"/>
          <ac:spMkLst>
            <pc:docMk/>
            <pc:sldMk cId="605607386" sldId="377"/>
            <ac:spMk id="5" creationId="{481AA86E-3DC1-4DCA-BC38-33D5B631259A}"/>
          </ac:spMkLst>
        </pc:spChg>
        <pc:spChg chg="mod">
          <ac:chgData name="Joseph  Witcombe" userId="S::joseph@purplebeard.co.uk::a2840d26-4401-46ce-837a-825901afe1b0" providerId="AD" clId="Web-{1067C01B-8494-3229-11F8-5855EF2A5BBE}" dt="2022-03-16T15:14:06.763" v="94" actId="20577"/>
          <ac:spMkLst>
            <pc:docMk/>
            <pc:sldMk cId="605607386" sldId="377"/>
            <ac:spMk id="6" creationId="{EE1C1393-6558-4322-A1C5-F582FED6201F}"/>
          </ac:spMkLst>
        </pc:spChg>
      </pc:sldChg>
      <pc:sldChg chg="modSp add replId">
        <pc:chgData name="Joseph  Witcombe" userId="S::joseph@purplebeard.co.uk::a2840d26-4401-46ce-837a-825901afe1b0" providerId="AD" clId="Web-{1067C01B-8494-3229-11F8-5855EF2A5BBE}" dt="2022-03-16T17:26:25.342" v="876" actId="20577"/>
        <pc:sldMkLst>
          <pc:docMk/>
          <pc:sldMk cId="1708602032" sldId="378"/>
        </pc:sldMkLst>
        <pc:spChg chg="mod">
          <ac:chgData name="Joseph  Witcombe" userId="S::joseph@purplebeard.co.uk::a2840d26-4401-46ce-837a-825901afe1b0" providerId="AD" clId="Web-{1067C01B-8494-3229-11F8-5855EF2A5BBE}" dt="2022-03-16T16:48:45.443" v="348" actId="20577"/>
          <ac:spMkLst>
            <pc:docMk/>
            <pc:sldMk cId="1708602032" sldId="378"/>
            <ac:spMk id="5" creationId="{481AA86E-3DC1-4DCA-BC38-33D5B631259A}"/>
          </ac:spMkLst>
        </pc:spChg>
        <pc:spChg chg="mod">
          <ac:chgData name="Joseph  Witcombe" userId="S::joseph@purplebeard.co.uk::a2840d26-4401-46ce-837a-825901afe1b0" providerId="AD" clId="Web-{1067C01B-8494-3229-11F8-5855EF2A5BBE}" dt="2022-03-16T17:26:25.342" v="876" actId="20577"/>
          <ac:spMkLst>
            <pc:docMk/>
            <pc:sldMk cId="1708602032" sldId="378"/>
            <ac:spMk id="6" creationId="{EE1C1393-6558-4322-A1C5-F582FED6201F}"/>
          </ac:spMkLst>
        </pc:spChg>
      </pc:sldChg>
      <pc:sldChg chg="modSp add replId">
        <pc:chgData name="Joseph  Witcombe" userId="S::joseph@purplebeard.co.uk::a2840d26-4401-46ce-837a-825901afe1b0" providerId="AD" clId="Web-{1067C01B-8494-3229-11F8-5855EF2A5BBE}" dt="2022-03-16T19:19:01.382" v="1042" actId="20577"/>
        <pc:sldMkLst>
          <pc:docMk/>
          <pc:sldMk cId="754625064" sldId="379"/>
        </pc:sldMkLst>
        <pc:spChg chg="mod">
          <ac:chgData name="Joseph  Witcombe" userId="S::joseph@purplebeard.co.uk::a2840d26-4401-46ce-837a-825901afe1b0" providerId="AD" clId="Web-{1067C01B-8494-3229-11F8-5855EF2A5BBE}" dt="2022-03-16T19:18:14.771" v="1023" actId="20577"/>
          <ac:spMkLst>
            <pc:docMk/>
            <pc:sldMk cId="754625064" sldId="379"/>
            <ac:spMk id="5" creationId="{481AA86E-3DC1-4DCA-BC38-33D5B631259A}"/>
          </ac:spMkLst>
        </pc:spChg>
        <pc:spChg chg="mod">
          <ac:chgData name="Joseph  Witcombe" userId="S::joseph@purplebeard.co.uk::a2840d26-4401-46ce-837a-825901afe1b0" providerId="AD" clId="Web-{1067C01B-8494-3229-11F8-5855EF2A5BBE}" dt="2022-03-16T19:19:01.382" v="1042" actId="20577"/>
          <ac:spMkLst>
            <pc:docMk/>
            <pc:sldMk cId="754625064" sldId="379"/>
            <ac:spMk id="6" creationId="{EE1C1393-6558-4322-A1C5-F582FED6201F}"/>
          </ac:spMkLst>
        </pc:spChg>
      </pc:sldChg>
    </pc:docChg>
  </pc:docChgLst>
  <pc:docChgLst>
    <pc:chgData name="Joseph  Witcombe" userId="S::joseph@purplebeard.co.uk::a2840d26-4401-46ce-837a-825901afe1b0" providerId="AD" clId="Web-{B585EA74-AD01-FAD8-89D5-1D0A36BD84CD}"/>
    <pc:docChg chg="modSld sldOrd">
      <pc:chgData name="Joseph  Witcombe" userId="S::joseph@purplebeard.co.uk::a2840d26-4401-46ce-837a-825901afe1b0" providerId="AD" clId="Web-{B585EA74-AD01-FAD8-89D5-1D0A36BD84CD}" dt="2022-04-15T10:56:31.663" v="59" actId="20577"/>
      <pc:docMkLst>
        <pc:docMk/>
      </pc:docMkLst>
      <pc:sldChg chg="modSp">
        <pc:chgData name="Joseph  Witcombe" userId="S::joseph@purplebeard.co.uk::a2840d26-4401-46ce-837a-825901afe1b0" providerId="AD" clId="Web-{B585EA74-AD01-FAD8-89D5-1D0A36BD84CD}" dt="2022-04-15T10:53:00.345" v="2" actId="20577"/>
        <pc:sldMkLst>
          <pc:docMk/>
          <pc:sldMk cId="1582027847" sldId="388"/>
        </pc:sldMkLst>
        <pc:spChg chg="mod">
          <ac:chgData name="Joseph  Witcombe" userId="S::joseph@purplebeard.co.uk::a2840d26-4401-46ce-837a-825901afe1b0" providerId="AD" clId="Web-{B585EA74-AD01-FAD8-89D5-1D0A36BD84CD}" dt="2022-04-15T10:53:00.345" v="2" actId="20577"/>
          <ac:spMkLst>
            <pc:docMk/>
            <pc:sldMk cId="1582027847" sldId="388"/>
            <ac:spMk id="3" creationId="{DFFA28C3-300F-465A-B033-CF910AE2C92F}"/>
          </ac:spMkLst>
        </pc:spChg>
      </pc:sldChg>
      <pc:sldChg chg="modSp">
        <pc:chgData name="Joseph  Witcombe" userId="S::joseph@purplebeard.co.uk::a2840d26-4401-46ce-837a-825901afe1b0" providerId="AD" clId="Web-{B585EA74-AD01-FAD8-89D5-1D0A36BD84CD}" dt="2022-04-15T10:56:31.663" v="59" actId="20577"/>
        <pc:sldMkLst>
          <pc:docMk/>
          <pc:sldMk cId="1961021198" sldId="389"/>
        </pc:sldMkLst>
        <pc:spChg chg="mod">
          <ac:chgData name="Joseph  Witcombe" userId="S::joseph@purplebeard.co.uk::a2840d26-4401-46ce-837a-825901afe1b0" providerId="AD" clId="Web-{B585EA74-AD01-FAD8-89D5-1D0A36BD84CD}" dt="2022-04-15T10:56:31.663" v="59" actId="20577"/>
          <ac:spMkLst>
            <pc:docMk/>
            <pc:sldMk cId="1961021198" sldId="389"/>
            <ac:spMk id="4" creationId="{18B954A0-0951-4516-96F5-4944F2CAFB8C}"/>
          </ac:spMkLst>
        </pc:spChg>
      </pc:sldChg>
      <pc:sldChg chg="modSp ord">
        <pc:chgData name="Joseph  Witcombe" userId="S::joseph@purplebeard.co.uk::a2840d26-4401-46ce-837a-825901afe1b0" providerId="AD" clId="Web-{B585EA74-AD01-FAD8-89D5-1D0A36BD84CD}" dt="2022-04-15T10:53:51.612" v="24" actId="20577"/>
        <pc:sldMkLst>
          <pc:docMk/>
          <pc:sldMk cId="2216162293" sldId="395"/>
        </pc:sldMkLst>
        <pc:spChg chg="mod">
          <ac:chgData name="Joseph  Witcombe" userId="S::joseph@purplebeard.co.uk::a2840d26-4401-46ce-837a-825901afe1b0" providerId="AD" clId="Web-{B585EA74-AD01-FAD8-89D5-1D0A36BD84CD}" dt="2022-04-15T10:52:56.063" v="0" actId="20577"/>
          <ac:spMkLst>
            <pc:docMk/>
            <pc:sldMk cId="2216162293" sldId="395"/>
            <ac:spMk id="3" creationId="{DFFA28C3-300F-465A-B033-CF910AE2C92F}"/>
          </ac:spMkLst>
        </pc:spChg>
        <pc:spChg chg="mod">
          <ac:chgData name="Joseph  Witcombe" userId="S::joseph@purplebeard.co.uk::a2840d26-4401-46ce-837a-825901afe1b0" providerId="AD" clId="Web-{B585EA74-AD01-FAD8-89D5-1D0A36BD84CD}" dt="2022-04-15T10:53:51.612" v="24" actId="20577"/>
          <ac:spMkLst>
            <pc:docMk/>
            <pc:sldMk cId="2216162293" sldId="395"/>
            <ac:spMk id="4" creationId="{18B954A0-0951-4516-96F5-4944F2CAFB8C}"/>
          </ac:spMkLst>
        </pc:spChg>
      </pc:sldChg>
      <pc:sldChg chg="modSp">
        <pc:chgData name="Joseph  Witcombe" userId="S::joseph@purplebeard.co.uk::a2840d26-4401-46ce-837a-825901afe1b0" providerId="AD" clId="Web-{B585EA74-AD01-FAD8-89D5-1D0A36BD84CD}" dt="2022-04-15T10:54:58.129" v="39" actId="20577"/>
        <pc:sldMkLst>
          <pc:docMk/>
          <pc:sldMk cId="3622558152" sldId="396"/>
        </pc:sldMkLst>
        <pc:spChg chg="mod">
          <ac:chgData name="Joseph  Witcombe" userId="S::joseph@purplebeard.co.uk::a2840d26-4401-46ce-837a-825901afe1b0" providerId="AD" clId="Web-{B585EA74-AD01-FAD8-89D5-1D0A36BD84CD}" dt="2022-04-15T10:54:58.129" v="39" actId="20577"/>
          <ac:spMkLst>
            <pc:docMk/>
            <pc:sldMk cId="3622558152" sldId="396"/>
            <ac:spMk id="4" creationId="{18B954A0-0951-4516-96F5-4944F2CAFB8C}"/>
          </ac:spMkLst>
        </pc:spChg>
      </pc:sldChg>
      <pc:sldChg chg="modSp">
        <pc:chgData name="Joseph  Witcombe" userId="S::joseph@purplebeard.co.uk::a2840d26-4401-46ce-837a-825901afe1b0" providerId="AD" clId="Web-{B585EA74-AD01-FAD8-89D5-1D0A36BD84CD}" dt="2022-04-15T10:55:51.662" v="57" actId="20577"/>
        <pc:sldMkLst>
          <pc:docMk/>
          <pc:sldMk cId="834539911" sldId="397"/>
        </pc:sldMkLst>
        <pc:spChg chg="mod">
          <ac:chgData name="Joseph  Witcombe" userId="S::joseph@purplebeard.co.uk::a2840d26-4401-46ce-837a-825901afe1b0" providerId="AD" clId="Web-{B585EA74-AD01-FAD8-89D5-1D0A36BD84CD}" dt="2022-04-15T10:55:51.662" v="57" actId="20577"/>
          <ac:spMkLst>
            <pc:docMk/>
            <pc:sldMk cId="834539911" sldId="397"/>
            <ac:spMk id="4" creationId="{18B954A0-0951-4516-96F5-4944F2CAFB8C}"/>
          </ac:spMkLst>
        </pc:spChg>
      </pc:sldChg>
    </pc:docChg>
  </pc:docChgLst>
  <pc:docChgLst>
    <pc:chgData name="Joseph  Witcombe" userId="S::joseph@purplebeard.co.uk::a2840d26-4401-46ce-837a-825901afe1b0" providerId="AD" clId="Web-{57447913-53A8-C590-ADA3-7B158F4FB5B3}"/>
    <pc:docChg chg="addSld modSld sldOrd">
      <pc:chgData name="Joseph  Witcombe" userId="S::joseph@purplebeard.co.uk::a2840d26-4401-46ce-837a-825901afe1b0" providerId="AD" clId="Web-{57447913-53A8-C590-ADA3-7B158F4FB5B3}" dt="2021-12-28T02:51:42.340" v="123"/>
      <pc:docMkLst>
        <pc:docMk/>
      </pc:docMkLst>
      <pc:sldChg chg="modSp add replId modNotes">
        <pc:chgData name="Joseph  Witcombe" userId="S::joseph@purplebeard.co.uk::a2840d26-4401-46ce-837a-825901afe1b0" providerId="AD" clId="Web-{57447913-53A8-C590-ADA3-7B158F4FB5B3}" dt="2021-12-28T02:46:23.292" v="34"/>
        <pc:sldMkLst>
          <pc:docMk/>
          <pc:sldMk cId="1905242167" sldId="298"/>
        </pc:sldMkLst>
        <pc:spChg chg="mod">
          <ac:chgData name="Joseph  Witcombe" userId="S::joseph@purplebeard.co.uk::a2840d26-4401-46ce-837a-825901afe1b0" providerId="AD" clId="Web-{57447913-53A8-C590-ADA3-7B158F4FB5B3}" dt="2021-12-28T02:46:16.417" v="33" actId="1076"/>
          <ac:spMkLst>
            <pc:docMk/>
            <pc:sldMk cId="1905242167" sldId="298"/>
            <ac:spMk id="2" creationId="{E3E9F866-B9A3-469E-AE33-EB840B39AC9A}"/>
          </ac:spMkLst>
        </pc:spChg>
      </pc:sldChg>
      <pc:sldChg chg="modSp add ord replId modNotes">
        <pc:chgData name="Joseph  Witcombe" userId="S::joseph@purplebeard.co.uk::a2840d26-4401-46ce-837a-825901afe1b0" providerId="AD" clId="Web-{57447913-53A8-C590-ADA3-7B158F4FB5B3}" dt="2021-12-28T02:51:42.340" v="123"/>
        <pc:sldMkLst>
          <pc:docMk/>
          <pc:sldMk cId="2950127719" sldId="299"/>
        </pc:sldMkLst>
        <pc:spChg chg="mod">
          <ac:chgData name="Joseph  Witcombe" userId="S::joseph@purplebeard.co.uk::a2840d26-4401-46ce-837a-825901afe1b0" providerId="AD" clId="Web-{57447913-53A8-C590-ADA3-7B158F4FB5B3}" dt="2021-12-28T02:48:50.224" v="44" actId="14100"/>
          <ac:spMkLst>
            <pc:docMk/>
            <pc:sldMk cId="2950127719" sldId="299"/>
            <ac:spMk id="2" creationId="{E3E9F866-B9A3-469E-AE33-EB840B39AC9A}"/>
          </ac:spMkLst>
        </pc:spChg>
      </pc:sldChg>
    </pc:docChg>
  </pc:docChgLst>
  <pc:docChgLst>
    <pc:chgData name="Joseph  Witcombe" userId="S::joseph@purplebeard.co.uk::a2840d26-4401-46ce-837a-825901afe1b0" providerId="AD" clId="Web-{1557478B-3B28-FE11-3DD9-8B81229DAB87}"/>
    <pc:docChg chg="addSld modSld">
      <pc:chgData name="Joseph  Witcombe" userId="S::joseph@purplebeard.co.uk::a2840d26-4401-46ce-837a-825901afe1b0" providerId="AD" clId="Web-{1557478B-3B28-FE11-3DD9-8B81229DAB87}" dt="2021-12-30T20:02:09.519" v="78"/>
      <pc:docMkLst>
        <pc:docMk/>
      </pc:docMkLst>
      <pc:sldChg chg="addSp delSp modSp add replId modNotes">
        <pc:chgData name="Joseph  Witcombe" userId="S::joseph@purplebeard.co.uk::a2840d26-4401-46ce-837a-825901afe1b0" providerId="AD" clId="Web-{1557478B-3B28-FE11-3DD9-8B81229DAB87}" dt="2021-12-30T20:02:09.519" v="78"/>
        <pc:sldMkLst>
          <pc:docMk/>
          <pc:sldMk cId="1617218094" sldId="305"/>
        </pc:sldMkLst>
        <pc:spChg chg="mod">
          <ac:chgData name="Joseph  Witcombe" userId="S::joseph@purplebeard.co.uk::a2840d26-4401-46ce-837a-825901afe1b0" providerId="AD" clId="Web-{1557478B-3B28-FE11-3DD9-8B81229DAB87}" dt="2021-12-30T19:57:26.106" v="8" actId="20577"/>
          <ac:spMkLst>
            <pc:docMk/>
            <pc:sldMk cId="1617218094" sldId="305"/>
            <ac:spMk id="2" creationId="{E3E9F866-B9A3-469E-AE33-EB840B39AC9A}"/>
          </ac:spMkLst>
        </pc:spChg>
        <pc:spChg chg="add del mod">
          <ac:chgData name="Joseph  Witcombe" userId="S::joseph@purplebeard.co.uk::a2840d26-4401-46ce-837a-825901afe1b0" providerId="AD" clId="Web-{1557478B-3B28-FE11-3DD9-8B81229DAB87}" dt="2021-12-30T19:59:55.422" v="39"/>
          <ac:spMkLst>
            <pc:docMk/>
            <pc:sldMk cId="1617218094" sldId="305"/>
            <ac:spMk id="3" creationId="{A0E55ED7-03DB-4AA3-BAB5-307F954B8762}"/>
          </ac:spMkLst>
        </pc:spChg>
        <pc:spChg chg="add mod">
          <ac:chgData name="Joseph  Witcombe" userId="S::joseph@purplebeard.co.uk::a2840d26-4401-46ce-837a-825901afe1b0" providerId="AD" clId="Web-{1557478B-3B28-FE11-3DD9-8B81229DAB87}" dt="2021-12-30T20:00:31.501" v="44"/>
          <ac:spMkLst>
            <pc:docMk/>
            <pc:sldMk cId="1617218094" sldId="305"/>
            <ac:spMk id="4" creationId="{5655A4CF-D20C-46C5-86A6-A96C30474B04}"/>
          </ac:spMkLst>
        </pc:spChg>
        <pc:spChg chg="add mod ord">
          <ac:chgData name="Joseph  Witcombe" userId="S::joseph@purplebeard.co.uk::a2840d26-4401-46ce-837a-825901afe1b0" providerId="AD" clId="Web-{1557478B-3B28-FE11-3DD9-8B81229DAB87}" dt="2021-12-30T20:00:48.001" v="46"/>
          <ac:spMkLst>
            <pc:docMk/>
            <pc:sldMk cId="1617218094" sldId="305"/>
            <ac:spMk id="5" creationId="{22672722-4C12-496A-9CC3-E62E3515BE06}"/>
          </ac:spMkLst>
        </pc:spChg>
        <pc:spChg chg="add mod">
          <ac:chgData name="Joseph  Witcombe" userId="S::joseph@purplebeard.co.uk::a2840d26-4401-46ce-837a-825901afe1b0" providerId="AD" clId="Web-{1557478B-3B28-FE11-3DD9-8B81229DAB87}" dt="2021-12-30T20:01:27.971" v="59" actId="1076"/>
          <ac:spMkLst>
            <pc:docMk/>
            <pc:sldMk cId="1617218094" sldId="305"/>
            <ac:spMk id="9" creationId="{575E323D-29C2-4174-971D-B7E87A5AE437}"/>
          </ac:spMkLst>
        </pc:spChg>
        <pc:spChg chg="add mod">
          <ac:chgData name="Joseph  Witcombe" userId="S::joseph@purplebeard.co.uk::a2840d26-4401-46ce-837a-825901afe1b0" providerId="AD" clId="Web-{1557478B-3B28-FE11-3DD9-8B81229DAB87}" dt="2021-12-30T20:01:27.971" v="60" actId="1076"/>
          <ac:spMkLst>
            <pc:docMk/>
            <pc:sldMk cId="1617218094" sldId="305"/>
            <ac:spMk id="10" creationId="{0C0D4C58-ABE3-4A5E-9897-F29D766991D3}"/>
          </ac:spMkLst>
        </pc:spChg>
        <pc:spChg chg="add del">
          <ac:chgData name="Joseph  Witcombe" userId="S::joseph@purplebeard.co.uk::a2840d26-4401-46ce-837a-825901afe1b0" providerId="AD" clId="Web-{1557478B-3B28-FE11-3DD9-8B81229DAB87}" dt="2021-12-30T20:02:09.519" v="78"/>
          <ac:spMkLst>
            <pc:docMk/>
            <pc:sldMk cId="1617218094" sldId="305"/>
            <ac:spMk id="11" creationId="{DB9214BC-5354-4999-8A39-B71153F32CB9}"/>
          </ac:spMkLst>
        </pc:spChg>
        <pc:spChg chg="add del">
          <ac:chgData name="Joseph  Witcombe" userId="S::joseph@purplebeard.co.uk::a2840d26-4401-46ce-837a-825901afe1b0" providerId="AD" clId="Web-{1557478B-3B28-FE11-3DD9-8B81229DAB87}" dt="2021-12-30T20:02:08.331" v="77"/>
          <ac:spMkLst>
            <pc:docMk/>
            <pc:sldMk cId="1617218094" sldId="305"/>
            <ac:spMk id="12" creationId="{3871EA2B-A2F6-47E6-8807-FAE6D5D43928}"/>
          </ac:spMkLst>
        </pc:spChg>
        <pc:spChg chg="add mod">
          <ac:chgData name="Joseph  Witcombe" userId="S::joseph@purplebeard.co.uk::a2840d26-4401-46ce-837a-825901afe1b0" providerId="AD" clId="Web-{1557478B-3B28-FE11-3DD9-8B81229DAB87}" dt="2021-12-30T20:01:57.612" v="75" actId="1076"/>
          <ac:spMkLst>
            <pc:docMk/>
            <pc:sldMk cId="1617218094" sldId="305"/>
            <ac:spMk id="13" creationId="{6D3EB2FD-3065-4705-8ED2-DB6FBE3CC3FF}"/>
          </ac:spMkLst>
        </pc:spChg>
        <pc:spChg chg="add mod">
          <ac:chgData name="Joseph  Witcombe" userId="S::joseph@purplebeard.co.uk::a2840d26-4401-46ce-837a-825901afe1b0" providerId="AD" clId="Web-{1557478B-3B28-FE11-3DD9-8B81229DAB87}" dt="2021-12-30T20:01:57.612" v="76" actId="1076"/>
          <ac:spMkLst>
            <pc:docMk/>
            <pc:sldMk cId="1617218094" sldId="305"/>
            <ac:spMk id="14" creationId="{4C6FAA30-8EC1-4FF6-B096-34F2B99391A9}"/>
          </ac:spMkLst>
        </pc:spChg>
        <pc:spChg chg="add mod">
          <ac:chgData name="Joseph  Witcombe" userId="S::joseph@purplebeard.co.uk::a2840d26-4401-46ce-837a-825901afe1b0" providerId="AD" clId="Web-{1557478B-3B28-FE11-3DD9-8B81229DAB87}" dt="2021-12-30T20:01:49.268" v="73" actId="1076"/>
          <ac:spMkLst>
            <pc:docMk/>
            <pc:sldMk cId="1617218094" sldId="305"/>
            <ac:spMk id="15" creationId="{DEB9FF42-17B9-482B-A43B-5269281BB65C}"/>
          </ac:spMkLst>
        </pc:spChg>
        <pc:spChg chg="add mod">
          <ac:chgData name="Joseph  Witcombe" userId="S::joseph@purplebeard.co.uk::a2840d26-4401-46ce-837a-825901afe1b0" providerId="AD" clId="Web-{1557478B-3B28-FE11-3DD9-8B81229DAB87}" dt="2021-12-30T20:01:49.268" v="74" actId="1076"/>
          <ac:spMkLst>
            <pc:docMk/>
            <pc:sldMk cId="1617218094" sldId="305"/>
            <ac:spMk id="16" creationId="{0684D386-D198-44C5-A9E0-690D2CEF6165}"/>
          </ac:spMkLst>
        </pc:spChg>
        <pc:spChg chg="add mod">
          <ac:chgData name="Joseph  Witcombe" userId="S::joseph@purplebeard.co.uk::a2840d26-4401-46ce-837a-825901afe1b0" providerId="AD" clId="Web-{1557478B-3B28-FE11-3DD9-8B81229DAB87}" dt="2021-12-30T20:01:34.971" v="69" actId="1076"/>
          <ac:spMkLst>
            <pc:docMk/>
            <pc:sldMk cId="1617218094" sldId="305"/>
            <ac:spMk id="17" creationId="{735D2D6A-C558-43AB-BD1F-C9F6D73E93C9}"/>
          </ac:spMkLst>
        </pc:spChg>
        <pc:spChg chg="add mod">
          <ac:chgData name="Joseph  Witcombe" userId="S::joseph@purplebeard.co.uk::a2840d26-4401-46ce-837a-825901afe1b0" providerId="AD" clId="Web-{1557478B-3B28-FE11-3DD9-8B81229DAB87}" dt="2021-12-30T20:01:34.971" v="70" actId="1076"/>
          <ac:spMkLst>
            <pc:docMk/>
            <pc:sldMk cId="1617218094" sldId="305"/>
            <ac:spMk id="18" creationId="{34B4F2BD-6FAA-4F3A-9CF3-C0E90FB9CCAB}"/>
          </ac:spMkLst>
        </pc:spChg>
      </pc:sldChg>
    </pc:docChg>
  </pc:docChgLst>
  <pc:docChgLst>
    <pc:chgData name="Joseph  Witcombe" userId="S::joseph@purplebeard.co.uk::a2840d26-4401-46ce-837a-825901afe1b0" providerId="AD" clId="Web-{03898BBE-102B-F4D2-6D87-8F969F7699BF}"/>
    <pc:docChg chg="addSld modSld sldOrd">
      <pc:chgData name="Joseph  Witcombe" userId="S::joseph@purplebeard.co.uk::a2840d26-4401-46ce-837a-825901afe1b0" providerId="AD" clId="Web-{03898BBE-102B-F4D2-6D87-8F969F7699BF}" dt="2022-04-16T08:53:27.605" v="37" actId="20577"/>
      <pc:docMkLst>
        <pc:docMk/>
      </pc:docMkLst>
      <pc:sldChg chg="modSp ord">
        <pc:chgData name="Joseph  Witcombe" userId="S::joseph@purplebeard.co.uk::a2840d26-4401-46ce-837a-825901afe1b0" providerId="AD" clId="Web-{03898BBE-102B-F4D2-6D87-8F969F7699BF}" dt="2022-04-16T08:24:56.173" v="4" actId="20577"/>
        <pc:sldMkLst>
          <pc:docMk/>
          <pc:sldMk cId="1961021198" sldId="389"/>
        </pc:sldMkLst>
        <pc:spChg chg="mod">
          <ac:chgData name="Joseph  Witcombe" userId="S::joseph@purplebeard.co.uk::a2840d26-4401-46ce-837a-825901afe1b0" providerId="AD" clId="Web-{03898BBE-102B-F4D2-6D87-8F969F7699BF}" dt="2022-04-16T08:24:56.173" v="4" actId="20577"/>
          <ac:spMkLst>
            <pc:docMk/>
            <pc:sldMk cId="1961021198" sldId="389"/>
            <ac:spMk id="3" creationId="{DFFA28C3-300F-465A-B033-CF910AE2C92F}"/>
          </ac:spMkLst>
        </pc:spChg>
      </pc:sldChg>
      <pc:sldChg chg="ord">
        <pc:chgData name="Joseph  Witcombe" userId="S::joseph@purplebeard.co.uk::a2840d26-4401-46ce-837a-825901afe1b0" providerId="AD" clId="Web-{03898BBE-102B-F4D2-6D87-8F969F7699BF}" dt="2022-04-16T08:28:14.521" v="5"/>
        <pc:sldMkLst>
          <pc:docMk/>
          <pc:sldMk cId="3334229990" sldId="394"/>
        </pc:sldMkLst>
      </pc:sldChg>
      <pc:sldChg chg="ord">
        <pc:chgData name="Joseph  Witcombe" userId="S::joseph@purplebeard.co.uk::a2840d26-4401-46ce-837a-825901afe1b0" providerId="AD" clId="Web-{03898BBE-102B-F4D2-6D87-8F969F7699BF}" dt="2022-04-16T08:23:15.843" v="2"/>
        <pc:sldMkLst>
          <pc:docMk/>
          <pc:sldMk cId="2248360437" sldId="401"/>
        </pc:sldMkLst>
      </pc:sldChg>
      <pc:sldChg chg="modSp add replId">
        <pc:chgData name="Joseph  Witcombe" userId="S::joseph@purplebeard.co.uk::a2840d26-4401-46ce-837a-825901afe1b0" providerId="AD" clId="Web-{03898BBE-102B-F4D2-6D87-8F969F7699BF}" dt="2022-04-16T08:53:27.605" v="37" actId="20577"/>
        <pc:sldMkLst>
          <pc:docMk/>
          <pc:sldMk cId="3789808009" sldId="407"/>
        </pc:sldMkLst>
        <pc:spChg chg="mod">
          <ac:chgData name="Joseph  Witcombe" userId="S::joseph@purplebeard.co.uk::a2840d26-4401-46ce-837a-825901afe1b0" providerId="AD" clId="Web-{03898BBE-102B-F4D2-6D87-8F969F7699BF}" dt="2022-04-16T08:53:04.589" v="8" actId="20577"/>
          <ac:spMkLst>
            <pc:docMk/>
            <pc:sldMk cId="3789808009" sldId="407"/>
            <ac:spMk id="2" creationId="{4A4EF776-0D1A-A69F-89F9-556F5B9A646C}"/>
          </ac:spMkLst>
        </pc:spChg>
        <pc:spChg chg="mod">
          <ac:chgData name="Joseph  Witcombe" userId="S::joseph@purplebeard.co.uk::a2840d26-4401-46ce-837a-825901afe1b0" providerId="AD" clId="Web-{03898BBE-102B-F4D2-6D87-8F969F7699BF}" dt="2022-04-16T08:53:27.605" v="37" actId="20577"/>
          <ac:spMkLst>
            <pc:docMk/>
            <pc:sldMk cId="3789808009" sldId="407"/>
            <ac:spMk id="3" creationId="{51BB9A46-5307-B1F0-068B-F2247F7CE61D}"/>
          </ac:spMkLst>
        </pc:spChg>
      </pc:sldChg>
    </pc:docChg>
  </pc:docChgLst>
  <pc:docChgLst>
    <pc:chgData name="Joseph  Witcombe" userId="S::joseph@purplebeard.co.uk::a2840d26-4401-46ce-837a-825901afe1b0" providerId="AD" clId="Web-{5B10E376-98B0-B67A-F0EB-FE77892B69DD}"/>
    <pc:docChg chg="delSld">
      <pc:chgData name="Joseph  Witcombe" userId="S::joseph@purplebeard.co.uk::a2840d26-4401-46ce-837a-825901afe1b0" providerId="AD" clId="Web-{5B10E376-98B0-B67A-F0EB-FE77892B69DD}" dt="2022-01-02T00:21:21.067" v="0"/>
      <pc:docMkLst>
        <pc:docMk/>
      </pc:docMkLst>
      <pc:sldChg chg="del">
        <pc:chgData name="Joseph  Witcombe" userId="S::joseph@purplebeard.co.uk::a2840d26-4401-46ce-837a-825901afe1b0" providerId="AD" clId="Web-{5B10E376-98B0-B67A-F0EB-FE77892B69DD}" dt="2022-01-02T00:21:21.067" v="0"/>
        <pc:sldMkLst>
          <pc:docMk/>
          <pc:sldMk cId="1927098626" sldId="307"/>
        </pc:sldMkLst>
      </pc:sldChg>
    </pc:docChg>
  </pc:docChgLst>
  <pc:docChgLst>
    <pc:chgData name="Joseph  Witcombe" userId="S::joseph@purplebeard.co.uk::a2840d26-4401-46ce-837a-825901afe1b0" providerId="AD" clId="Web-{84D88017-0B5A-AFAA-40DD-9F1F64B2A0E0}"/>
    <pc:docChg chg="addSld modSld sldOrd">
      <pc:chgData name="Joseph  Witcombe" userId="S::joseph@purplebeard.co.uk::a2840d26-4401-46ce-837a-825901afe1b0" providerId="AD" clId="Web-{84D88017-0B5A-AFAA-40DD-9F1F64B2A0E0}" dt="2022-04-19T20:07:19.795" v="240" actId="20577"/>
      <pc:docMkLst>
        <pc:docMk/>
      </pc:docMkLst>
      <pc:sldChg chg="modSp">
        <pc:chgData name="Joseph  Witcombe" userId="S::joseph@purplebeard.co.uk::a2840d26-4401-46ce-837a-825901afe1b0" providerId="AD" clId="Web-{84D88017-0B5A-AFAA-40DD-9F1F64B2A0E0}" dt="2022-04-19T20:03:49.712" v="222" actId="20577"/>
        <pc:sldMkLst>
          <pc:docMk/>
          <pc:sldMk cId="2248360437" sldId="401"/>
        </pc:sldMkLst>
        <pc:spChg chg="mod">
          <ac:chgData name="Joseph  Witcombe" userId="S::joseph@purplebeard.co.uk::a2840d26-4401-46ce-837a-825901afe1b0" providerId="AD" clId="Web-{84D88017-0B5A-AFAA-40DD-9F1F64B2A0E0}" dt="2022-04-19T20:03:49.712" v="222" actId="20577"/>
          <ac:spMkLst>
            <pc:docMk/>
            <pc:sldMk cId="2248360437" sldId="401"/>
            <ac:spMk id="5" creationId="{481AA86E-3DC1-4DCA-BC38-33D5B631259A}"/>
          </ac:spMkLst>
        </pc:spChg>
      </pc:sldChg>
      <pc:sldChg chg="ord">
        <pc:chgData name="Joseph  Witcombe" userId="S::joseph@purplebeard.co.uk::a2840d26-4401-46ce-837a-825901afe1b0" providerId="AD" clId="Web-{84D88017-0B5A-AFAA-40DD-9F1F64B2A0E0}" dt="2022-04-19T20:03:56.009" v="224"/>
        <pc:sldMkLst>
          <pc:docMk/>
          <pc:sldMk cId="3594055202" sldId="406"/>
        </pc:sldMkLst>
      </pc:sldChg>
      <pc:sldChg chg="modSp add ord replId">
        <pc:chgData name="Joseph  Witcombe" userId="S::joseph@purplebeard.co.uk::a2840d26-4401-46ce-837a-825901afe1b0" providerId="AD" clId="Web-{84D88017-0B5A-AFAA-40DD-9F1F64B2A0E0}" dt="2022-04-19T20:07:19.795" v="240" actId="20577"/>
        <pc:sldMkLst>
          <pc:docMk/>
          <pc:sldMk cId="2756363460" sldId="408"/>
        </pc:sldMkLst>
        <pc:spChg chg="mod">
          <ac:chgData name="Joseph  Witcombe" userId="S::joseph@purplebeard.co.uk::a2840d26-4401-46ce-837a-825901afe1b0" providerId="AD" clId="Web-{84D88017-0B5A-AFAA-40DD-9F1F64B2A0E0}" dt="2022-04-19T19:51:46.070" v="14" actId="20577"/>
          <ac:spMkLst>
            <pc:docMk/>
            <pc:sldMk cId="2756363460" sldId="408"/>
            <ac:spMk id="5" creationId="{481AA86E-3DC1-4DCA-BC38-33D5B631259A}"/>
          </ac:spMkLst>
        </pc:spChg>
        <pc:spChg chg="mod">
          <ac:chgData name="Joseph  Witcombe" userId="S::joseph@purplebeard.co.uk::a2840d26-4401-46ce-837a-825901afe1b0" providerId="AD" clId="Web-{84D88017-0B5A-AFAA-40DD-9F1F64B2A0E0}" dt="2022-04-19T20:07:19.795" v="240" actId="20577"/>
          <ac:spMkLst>
            <pc:docMk/>
            <pc:sldMk cId="2756363460" sldId="408"/>
            <ac:spMk id="6" creationId="{EE1C1393-6558-4322-A1C5-F582FED6201F}"/>
          </ac:spMkLst>
        </pc:spChg>
      </pc:sldChg>
      <pc:sldChg chg="modSp add replId">
        <pc:chgData name="Joseph  Witcombe" userId="S::joseph@purplebeard.co.uk::a2840d26-4401-46ce-837a-825901afe1b0" providerId="AD" clId="Web-{84D88017-0B5A-AFAA-40DD-9F1F64B2A0E0}" dt="2022-04-19T19:59:06.518" v="220" actId="20577"/>
        <pc:sldMkLst>
          <pc:docMk/>
          <pc:sldMk cId="3885767298" sldId="409"/>
        </pc:sldMkLst>
        <pc:spChg chg="mod">
          <ac:chgData name="Joseph  Witcombe" userId="S::joseph@purplebeard.co.uk::a2840d26-4401-46ce-837a-825901afe1b0" providerId="AD" clId="Web-{84D88017-0B5A-AFAA-40DD-9F1F64B2A0E0}" dt="2022-04-19T19:56:50.749" v="117" actId="20577"/>
          <ac:spMkLst>
            <pc:docMk/>
            <pc:sldMk cId="3885767298" sldId="409"/>
            <ac:spMk id="5" creationId="{481AA86E-3DC1-4DCA-BC38-33D5B631259A}"/>
          </ac:spMkLst>
        </pc:spChg>
        <pc:spChg chg="mod">
          <ac:chgData name="Joseph  Witcombe" userId="S::joseph@purplebeard.co.uk::a2840d26-4401-46ce-837a-825901afe1b0" providerId="AD" clId="Web-{84D88017-0B5A-AFAA-40DD-9F1F64B2A0E0}" dt="2022-04-19T19:59:06.518" v="220" actId="20577"/>
          <ac:spMkLst>
            <pc:docMk/>
            <pc:sldMk cId="3885767298" sldId="409"/>
            <ac:spMk id="6" creationId="{EE1C1393-6558-4322-A1C5-F582FED6201F}"/>
          </ac:spMkLst>
        </pc:spChg>
      </pc:sldChg>
      <pc:sldChg chg="modSp add">
        <pc:chgData name="Joseph  Witcombe" userId="S::joseph@purplebeard.co.uk::a2840d26-4401-46ce-837a-825901afe1b0" providerId="AD" clId="Web-{84D88017-0B5A-AFAA-40DD-9F1F64B2A0E0}" dt="2022-04-19T20:04:37.479" v="229" actId="20577"/>
        <pc:sldMkLst>
          <pc:docMk/>
          <pc:sldMk cId="2349450840" sldId="410"/>
        </pc:sldMkLst>
        <pc:spChg chg="mod">
          <ac:chgData name="Joseph  Witcombe" userId="S::joseph@purplebeard.co.uk::a2840d26-4401-46ce-837a-825901afe1b0" providerId="AD" clId="Web-{84D88017-0B5A-AFAA-40DD-9F1F64B2A0E0}" dt="2022-04-19T20:04:37.479" v="229" actId="20577"/>
          <ac:spMkLst>
            <pc:docMk/>
            <pc:sldMk cId="2349450840" sldId="410"/>
            <ac:spMk id="5" creationId="{481AA86E-3DC1-4DCA-BC38-33D5B631259A}"/>
          </ac:spMkLst>
        </pc:spChg>
      </pc:sldChg>
      <pc:sldMasterChg chg="addSldLayout">
        <pc:chgData name="Joseph  Witcombe" userId="S::joseph@purplebeard.co.uk::a2840d26-4401-46ce-837a-825901afe1b0" providerId="AD" clId="Web-{84D88017-0B5A-AFAA-40DD-9F1F64B2A0E0}" dt="2022-04-19T20:03:52.228" v="223"/>
        <pc:sldMasterMkLst>
          <pc:docMk/>
          <pc:sldMasterMk cId="0" sldId="2147483648"/>
        </pc:sldMasterMkLst>
        <pc:sldLayoutChg chg="add">
          <pc:chgData name="Joseph  Witcombe" userId="S::joseph@purplebeard.co.uk::a2840d26-4401-46ce-837a-825901afe1b0" providerId="AD" clId="Web-{84D88017-0B5A-AFAA-40DD-9F1F64B2A0E0}" dt="2022-04-19T20:03:52.228" v="223"/>
          <pc:sldLayoutMkLst>
            <pc:docMk/>
            <pc:sldMasterMk cId="0" sldId="2147483648"/>
            <pc:sldLayoutMk cId="0" sldId="2147483682"/>
          </pc:sldLayoutMkLst>
        </pc:sldLayoutChg>
        <pc:sldLayoutChg chg="add">
          <pc:chgData name="Joseph  Witcombe" userId="S::joseph@purplebeard.co.uk::a2840d26-4401-46ce-837a-825901afe1b0" providerId="AD" clId="Web-{84D88017-0B5A-AFAA-40DD-9F1F64B2A0E0}" dt="2022-04-19T20:03:52.228" v="223"/>
          <pc:sldLayoutMkLst>
            <pc:docMk/>
            <pc:sldMasterMk cId="0" sldId="2147483648"/>
            <pc:sldLayoutMk cId="3161205989" sldId="2147483683"/>
          </pc:sldLayoutMkLst>
        </pc:sldLayoutChg>
      </pc:sldMasterChg>
    </pc:docChg>
  </pc:docChgLst>
  <pc:docChgLst>
    <pc:chgData name="Joseph  Witcombe" userId="S::joseph@purplebeard.co.uk::a2840d26-4401-46ce-837a-825901afe1b0" providerId="AD" clId="Web-{2317E2BF-C0C2-93D9-6700-5AEB60CBD11E}"/>
    <pc:docChg chg="modSld">
      <pc:chgData name="Joseph  Witcombe" userId="S::joseph@purplebeard.co.uk::a2840d26-4401-46ce-837a-825901afe1b0" providerId="AD" clId="Web-{2317E2BF-C0C2-93D9-6700-5AEB60CBD11E}" dt="2022-01-07T15:26:59.968" v="15" actId="1076"/>
      <pc:docMkLst>
        <pc:docMk/>
      </pc:docMkLst>
      <pc:sldChg chg="addSp delSp modSp">
        <pc:chgData name="Joseph  Witcombe" userId="S::joseph@purplebeard.co.uk::a2840d26-4401-46ce-837a-825901afe1b0" providerId="AD" clId="Web-{2317E2BF-C0C2-93D9-6700-5AEB60CBD11E}" dt="2022-01-07T15:26:59.968" v="15" actId="1076"/>
        <pc:sldMkLst>
          <pc:docMk/>
          <pc:sldMk cId="2075643610" sldId="310"/>
        </pc:sldMkLst>
        <pc:spChg chg="mod">
          <ac:chgData name="Joseph  Witcombe" userId="S::joseph@purplebeard.co.uk::a2840d26-4401-46ce-837a-825901afe1b0" providerId="AD" clId="Web-{2317E2BF-C0C2-93D9-6700-5AEB60CBD11E}" dt="2022-01-07T15:25:43.622" v="13" actId="1076"/>
          <ac:spMkLst>
            <pc:docMk/>
            <pc:sldMk cId="2075643610" sldId="310"/>
            <ac:spMk id="2" creationId="{E3E9F866-B9A3-469E-AE33-EB840B39AC9A}"/>
          </ac:spMkLst>
        </pc:spChg>
        <pc:spChg chg="del mod">
          <ac:chgData name="Joseph  Witcombe" userId="S::joseph@purplebeard.co.uk::a2840d26-4401-46ce-837a-825901afe1b0" providerId="AD" clId="Web-{2317E2BF-C0C2-93D9-6700-5AEB60CBD11E}" dt="2022-01-07T15:24:09.573" v="1"/>
          <ac:spMkLst>
            <pc:docMk/>
            <pc:sldMk cId="2075643610" sldId="310"/>
            <ac:spMk id="4" creationId="{CDD22059-14EE-465D-A240-7265D0041005}"/>
          </ac:spMkLst>
        </pc:spChg>
        <pc:picChg chg="add mod ord">
          <ac:chgData name="Joseph  Witcombe" userId="S::joseph@purplebeard.co.uk::a2840d26-4401-46ce-837a-825901afe1b0" providerId="AD" clId="Web-{2317E2BF-C0C2-93D9-6700-5AEB60CBD11E}" dt="2022-01-07T15:26:59.968" v="15" actId="1076"/>
          <ac:picMkLst>
            <pc:docMk/>
            <pc:sldMk cId="2075643610" sldId="310"/>
            <ac:picMk id="3" creationId="{107A9346-CDC2-477D-92D6-EF6B08A0AD0F}"/>
          </ac:picMkLst>
        </pc:picChg>
        <pc:picChg chg="del">
          <ac:chgData name="Joseph  Witcombe" userId="S::joseph@purplebeard.co.uk::a2840d26-4401-46ce-837a-825901afe1b0" providerId="AD" clId="Web-{2317E2BF-C0C2-93D9-6700-5AEB60CBD11E}" dt="2022-01-07T15:24:12.276" v="2"/>
          <ac:picMkLst>
            <pc:docMk/>
            <pc:sldMk cId="2075643610" sldId="310"/>
            <ac:picMk id="6" creationId="{DB196AF0-7ED2-4B6F-A8B6-6337CB2D6459}"/>
          </ac:picMkLst>
        </pc:picChg>
      </pc:sldChg>
    </pc:docChg>
  </pc:docChgLst>
  <pc:docChgLst>
    <pc:chgData name="Joseph  Witcombe" userId="S::joseph@purplebeard.co.uk::a2840d26-4401-46ce-837a-825901afe1b0" providerId="AD" clId="Web-{F7A1AEA5-F1BB-4474-C4BD-F42ECE004349}"/>
    <pc:docChg chg="addSld delSld modSld sldOrd">
      <pc:chgData name="Joseph  Witcombe" userId="S::joseph@purplebeard.co.uk::a2840d26-4401-46ce-837a-825901afe1b0" providerId="AD" clId="Web-{F7A1AEA5-F1BB-4474-C4BD-F42ECE004349}" dt="2022-04-15T13:36:07.795" v="80" actId="20577"/>
      <pc:docMkLst>
        <pc:docMk/>
      </pc:docMkLst>
      <pc:sldChg chg="modSp add ord replId">
        <pc:chgData name="Joseph  Witcombe" userId="S::joseph@purplebeard.co.uk::a2840d26-4401-46ce-837a-825901afe1b0" providerId="AD" clId="Web-{F7A1AEA5-F1BB-4474-C4BD-F42ECE004349}" dt="2022-04-15T13:36:07.795" v="80" actId="20577"/>
        <pc:sldMkLst>
          <pc:docMk/>
          <pc:sldMk cId="2004435448" sldId="403"/>
        </pc:sldMkLst>
        <pc:spChg chg="mod">
          <ac:chgData name="Joseph  Witcombe" userId="S::joseph@purplebeard.co.uk::a2840d26-4401-46ce-837a-825901afe1b0" providerId="AD" clId="Web-{F7A1AEA5-F1BB-4474-C4BD-F42ECE004349}" dt="2022-04-15T13:35:52.476" v="78" actId="20577"/>
          <ac:spMkLst>
            <pc:docMk/>
            <pc:sldMk cId="2004435448" sldId="403"/>
            <ac:spMk id="5" creationId="{481AA86E-3DC1-4DCA-BC38-33D5B631259A}"/>
          </ac:spMkLst>
        </pc:spChg>
        <pc:spChg chg="mod">
          <ac:chgData name="Joseph  Witcombe" userId="S::joseph@purplebeard.co.uk::a2840d26-4401-46ce-837a-825901afe1b0" providerId="AD" clId="Web-{F7A1AEA5-F1BB-4474-C4BD-F42ECE004349}" dt="2022-04-15T13:36:07.795" v="80" actId="20577"/>
          <ac:spMkLst>
            <pc:docMk/>
            <pc:sldMk cId="2004435448" sldId="403"/>
            <ac:spMk id="6" creationId="{EE1C1393-6558-4322-A1C5-F582FED6201F}"/>
          </ac:spMkLst>
        </pc:spChg>
      </pc:sldChg>
      <pc:sldChg chg="modSp add del ord replId">
        <pc:chgData name="Joseph  Witcombe" userId="S::joseph@purplebeard.co.uk::a2840d26-4401-46ce-837a-825901afe1b0" providerId="AD" clId="Web-{F7A1AEA5-F1BB-4474-C4BD-F42ECE004349}" dt="2022-04-15T13:33:51.918" v="22"/>
        <pc:sldMkLst>
          <pc:docMk/>
          <pc:sldMk cId="2181916279" sldId="403"/>
        </pc:sldMkLst>
        <pc:spChg chg="mod">
          <ac:chgData name="Joseph  Witcombe" userId="S::joseph@purplebeard.co.uk::a2840d26-4401-46ce-837a-825901afe1b0" providerId="AD" clId="Web-{F7A1AEA5-F1BB-4474-C4BD-F42ECE004349}" dt="2022-04-15T13:33:49.324" v="21" actId="20577"/>
          <ac:spMkLst>
            <pc:docMk/>
            <pc:sldMk cId="2181916279" sldId="403"/>
            <ac:spMk id="6" creationId="{EE1C1393-6558-4322-A1C5-F582FED6201F}"/>
          </ac:spMkLst>
        </pc:spChg>
      </pc:sldChg>
    </pc:docChg>
  </pc:docChgLst>
  <pc:docChgLst>
    <pc:chgData name="Joseph  Witcombe" userId="S::joseph@purplebeard.co.uk::a2840d26-4401-46ce-837a-825901afe1b0" providerId="AD" clId="Web-{9176CFB9-ACB8-3F3B-8A90-B3640F91E03D}"/>
    <pc:docChg chg="addSld modSld">
      <pc:chgData name="Joseph  Witcombe" userId="S::joseph@purplebeard.co.uk::a2840d26-4401-46ce-837a-825901afe1b0" providerId="AD" clId="Web-{9176CFB9-ACB8-3F3B-8A90-B3640F91E03D}" dt="2022-02-18T06:54:35.641" v="160" actId="20577"/>
      <pc:docMkLst>
        <pc:docMk/>
      </pc:docMkLst>
      <pc:sldChg chg="modSp add replId">
        <pc:chgData name="Joseph  Witcombe" userId="S::joseph@purplebeard.co.uk::a2840d26-4401-46ce-837a-825901afe1b0" providerId="AD" clId="Web-{9176CFB9-ACB8-3F3B-8A90-B3640F91E03D}" dt="2022-02-18T06:47:35.803" v="148" actId="14100"/>
        <pc:sldMkLst>
          <pc:docMk/>
          <pc:sldMk cId="2213602373" sldId="338"/>
        </pc:sldMkLst>
        <pc:spChg chg="mod">
          <ac:chgData name="Joseph  Witcombe" userId="S::joseph@purplebeard.co.uk::a2840d26-4401-46ce-837a-825901afe1b0" providerId="AD" clId="Web-{9176CFB9-ACB8-3F3B-8A90-B3640F91E03D}" dt="2022-02-18T06:47:15.380" v="142" actId="1076"/>
          <ac:spMkLst>
            <pc:docMk/>
            <pc:sldMk cId="2213602373" sldId="338"/>
            <ac:spMk id="5" creationId="{481AA86E-3DC1-4DCA-BC38-33D5B631259A}"/>
          </ac:spMkLst>
        </pc:spChg>
        <pc:spChg chg="mod">
          <ac:chgData name="Joseph  Witcombe" userId="S::joseph@purplebeard.co.uk::a2840d26-4401-46ce-837a-825901afe1b0" providerId="AD" clId="Web-{9176CFB9-ACB8-3F3B-8A90-B3640F91E03D}" dt="2022-02-18T06:47:35.803" v="148" actId="14100"/>
          <ac:spMkLst>
            <pc:docMk/>
            <pc:sldMk cId="2213602373" sldId="338"/>
            <ac:spMk id="6" creationId="{EE1C1393-6558-4322-A1C5-F582FED6201F}"/>
          </ac:spMkLst>
        </pc:spChg>
      </pc:sldChg>
      <pc:sldChg chg="modSp add replId">
        <pc:chgData name="Joseph  Witcombe" userId="S::joseph@purplebeard.co.uk::a2840d26-4401-46ce-837a-825901afe1b0" providerId="AD" clId="Web-{9176CFB9-ACB8-3F3B-8A90-B3640F91E03D}" dt="2022-02-18T06:54:35.641" v="160" actId="20577"/>
        <pc:sldMkLst>
          <pc:docMk/>
          <pc:sldMk cId="1404808588" sldId="339"/>
        </pc:sldMkLst>
        <pc:spChg chg="mod">
          <ac:chgData name="Joseph  Witcombe" userId="S::joseph@purplebeard.co.uk::a2840d26-4401-46ce-837a-825901afe1b0" providerId="AD" clId="Web-{9176CFB9-ACB8-3F3B-8A90-B3640F91E03D}" dt="2022-02-18T06:54:35.641" v="160" actId="20577"/>
          <ac:spMkLst>
            <pc:docMk/>
            <pc:sldMk cId="1404808588" sldId="339"/>
            <ac:spMk id="6" creationId="{EE1C1393-6558-4322-A1C5-F582FED6201F}"/>
          </ac:spMkLst>
        </pc:spChg>
      </pc:sldChg>
    </pc:docChg>
  </pc:docChgLst>
  <pc:docChgLst>
    <pc:chgData name="Joseph  Witcombe" userId="a2840d26-4401-46ce-837a-825901afe1b0" providerId="ADAL" clId="{C4424B7A-7A25-4D06-AD0F-F5BB98780ECA}"/>
    <pc:docChg chg="undo custSel addSld delSld modSld sldOrd">
      <pc:chgData name="Joseph  Witcombe" userId="a2840d26-4401-46ce-837a-825901afe1b0" providerId="ADAL" clId="{C4424B7A-7A25-4D06-AD0F-F5BB98780ECA}" dt="2021-12-30T21:07:05.936" v="2175" actId="20577"/>
      <pc:docMkLst>
        <pc:docMk/>
      </pc:docMkLst>
      <pc:sldChg chg="delSp mod">
        <pc:chgData name="Joseph  Witcombe" userId="a2840d26-4401-46ce-837a-825901afe1b0" providerId="ADAL" clId="{C4424B7A-7A25-4D06-AD0F-F5BB98780ECA}" dt="2021-12-30T21:01:07.572" v="2122" actId="478"/>
        <pc:sldMkLst>
          <pc:docMk/>
          <pc:sldMk cId="0" sldId="263"/>
        </pc:sldMkLst>
        <pc:spChg chg="del">
          <ac:chgData name="Joseph  Witcombe" userId="a2840d26-4401-46ce-837a-825901afe1b0" providerId="ADAL" clId="{C4424B7A-7A25-4D06-AD0F-F5BB98780ECA}" dt="2021-12-30T21:01:07.572" v="2122" actId="478"/>
          <ac:spMkLst>
            <pc:docMk/>
            <pc:sldMk cId="0" sldId="263"/>
            <ac:spMk id="103" creationId="{00000000-0000-0000-0000-000000000000}"/>
          </ac:spMkLst>
        </pc:spChg>
      </pc:sldChg>
      <pc:sldChg chg="delSp modSp mod modNotesTx">
        <pc:chgData name="Joseph  Witcombe" userId="a2840d26-4401-46ce-837a-825901afe1b0" providerId="ADAL" clId="{C4424B7A-7A25-4D06-AD0F-F5BB98780ECA}" dt="2021-12-30T21:01:14.880" v="2124" actId="478"/>
        <pc:sldMkLst>
          <pc:docMk/>
          <pc:sldMk cId="4142256669" sldId="289"/>
        </pc:sldMkLst>
        <pc:spChg chg="mod">
          <ac:chgData name="Joseph  Witcombe" userId="a2840d26-4401-46ce-837a-825901afe1b0" providerId="ADAL" clId="{C4424B7A-7A25-4D06-AD0F-F5BB98780ECA}" dt="2021-12-30T20:56:04.399" v="2073" actId="20577"/>
          <ac:spMkLst>
            <pc:docMk/>
            <pc:sldMk cId="4142256669" sldId="289"/>
            <ac:spMk id="4" creationId="{5F484A11-AFE2-4D9D-91EE-603F618ED9BC}"/>
          </ac:spMkLst>
        </pc:spChg>
        <pc:spChg chg="del mod">
          <ac:chgData name="Joseph  Witcombe" userId="a2840d26-4401-46ce-837a-825901afe1b0" providerId="ADAL" clId="{C4424B7A-7A25-4D06-AD0F-F5BB98780ECA}" dt="2021-12-30T21:01:14.880" v="2124" actId="478"/>
          <ac:spMkLst>
            <pc:docMk/>
            <pc:sldMk cId="4142256669" sldId="289"/>
            <ac:spMk id="103" creationId="{00000000-0000-0000-0000-000000000000}"/>
          </ac:spMkLst>
        </pc:spChg>
      </pc:sldChg>
      <pc:sldChg chg="delSp modSp mod">
        <pc:chgData name="Joseph  Witcombe" userId="a2840d26-4401-46ce-837a-825901afe1b0" providerId="ADAL" clId="{C4424B7A-7A25-4D06-AD0F-F5BB98780ECA}" dt="2021-12-30T21:01:30.612" v="2126" actId="478"/>
        <pc:sldMkLst>
          <pc:docMk/>
          <pc:sldMk cId="3049571407" sldId="291"/>
        </pc:sldMkLst>
        <pc:spChg chg="mod">
          <ac:chgData name="Joseph  Witcombe" userId="a2840d26-4401-46ce-837a-825901afe1b0" providerId="ADAL" clId="{C4424B7A-7A25-4D06-AD0F-F5BB98780ECA}" dt="2021-12-30T20:55:12.507" v="2050" actId="20577"/>
          <ac:spMkLst>
            <pc:docMk/>
            <pc:sldMk cId="3049571407" sldId="291"/>
            <ac:spMk id="3" creationId="{4E5D8434-4F87-4F42-9A47-F33634D2F39C}"/>
          </ac:spMkLst>
        </pc:spChg>
        <pc:spChg chg="del">
          <ac:chgData name="Joseph  Witcombe" userId="a2840d26-4401-46ce-837a-825901afe1b0" providerId="ADAL" clId="{C4424B7A-7A25-4D06-AD0F-F5BB98780ECA}" dt="2021-12-30T21:01:30.612" v="2126" actId="478"/>
          <ac:spMkLst>
            <pc:docMk/>
            <pc:sldMk cId="3049571407" sldId="291"/>
            <ac:spMk id="103" creationId="{00000000-0000-0000-0000-000000000000}"/>
          </ac:spMkLst>
        </pc:spChg>
      </pc:sldChg>
      <pc:sldChg chg="addSp delSp modSp mod">
        <pc:chgData name="Joseph  Witcombe" userId="a2840d26-4401-46ce-837a-825901afe1b0" providerId="ADAL" clId="{C4424B7A-7A25-4D06-AD0F-F5BB98780ECA}" dt="2021-12-30T21:01:22.413" v="2125" actId="478"/>
        <pc:sldMkLst>
          <pc:docMk/>
          <pc:sldMk cId="275886308" sldId="292"/>
        </pc:sldMkLst>
        <pc:spChg chg="mod">
          <ac:chgData name="Joseph  Witcombe" userId="a2840d26-4401-46ce-837a-825901afe1b0" providerId="ADAL" clId="{C4424B7A-7A25-4D06-AD0F-F5BB98780ECA}" dt="2021-12-30T20:52:29.491" v="2009" actId="1076"/>
          <ac:spMkLst>
            <pc:docMk/>
            <pc:sldMk cId="275886308" sldId="292"/>
            <ac:spMk id="2" creationId="{E3E9F866-B9A3-469E-AE33-EB840B39AC9A}"/>
          </ac:spMkLst>
        </pc:spChg>
        <pc:spChg chg="mod">
          <ac:chgData name="Joseph  Witcombe" userId="a2840d26-4401-46ce-837a-825901afe1b0" providerId="ADAL" clId="{C4424B7A-7A25-4D06-AD0F-F5BB98780ECA}" dt="2021-12-30T20:54:22.719" v="2047" actId="20577"/>
          <ac:spMkLst>
            <pc:docMk/>
            <pc:sldMk cId="275886308" sldId="292"/>
            <ac:spMk id="3" creationId="{1E2D0A0A-9568-47AF-BA02-019FC2DF1833}"/>
          </ac:spMkLst>
        </pc:spChg>
        <pc:spChg chg="add mod">
          <ac:chgData name="Joseph  Witcombe" userId="a2840d26-4401-46ce-837a-825901afe1b0" providerId="ADAL" clId="{C4424B7A-7A25-4D06-AD0F-F5BB98780ECA}" dt="2021-12-30T20:55:22.656" v="2053" actId="20577"/>
          <ac:spMkLst>
            <pc:docMk/>
            <pc:sldMk cId="275886308" sldId="292"/>
            <ac:spMk id="8" creationId="{15C0F16B-F4D7-4C32-B701-22EDB2C756E4}"/>
          </ac:spMkLst>
        </pc:spChg>
        <pc:spChg chg="del">
          <ac:chgData name="Joseph  Witcombe" userId="a2840d26-4401-46ce-837a-825901afe1b0" providerId="ADAL" clId="{C4424B7A-7A25-4D06-AD0F-F5BB98780ECA}" dt="2021-12-30T21:01:22.413" v="2125" actId="478"/>
          <ac:spMkLst>
            <pc:docMk/>
            <pc:sldMk cId="275886308" sldId="292"/>
            <ac:spMk id="103" creationId="{00000000-0000-0000-0000-000000000000}"/>
          </ac:spMkLst>
        </pc:spChg>
      </pc:sldChg>
      <pc:sldChg chg="delSp modSp mod">
        <pc:chgData name="Joseph  Witcombe" userId="a2840d26-4401-46ce-837a-825901afe1b0" providerId="ADAL" clId="{C4424B7A-7A25-4D06-AD0F-F5BB98780ECA}" dt="2021-12-30T21:02:36.223" v="2157" actId="20577"/>
        <pc:sldMkLst>
          <pc:docMk/>
          <pc:sldMk cId="3687360637" sldId="293"/>
        </pc:sldMkLst>
        <pc:spChg chg="mod">
          <ac:chgData name="Joseph  Witcombe" userId="a2840d26-4401-46ce-837a-825901afe1b0" providerId="ADAL" clId="{C4424B7A-7A25-4D06-AD0F-F5BB98780ECA}" dt="2021-12-30T21:02:23.103" v="2131" actId="1076"/>
          <ac:spMkLst>
            <pc:docMk/>
            <pc:sldMk cId="3687360637" sldId="293"/>
            <ac:spMk id="2" creationId="{E3E9F866-B9A3-469E-AE33-EB840B39AC9A}"/>
          </ac:spMkLst>
        </pc:spChg>
        <pc:spChg chg="mod">
          <ac:chgData name="Joseph  Witcombe" userId="a2840d26-4401-46ce-837a-825901afe1b0" providerId="ADAL" clId="{C4424B7A-7A25-4D06-AD0F-F5BB98780ECA}" dt="2021-12-30T21:02:36.223" v="2157" actId="20577"/>
          <ac:spMkLst>
            <pc:docMk/>
            <pc:sldMk cId="3687360637" sldId="293"/>
            <ac:spMk id="4" creationId="{5F484A11-AFE2-4D9D-91EE-603F618ED9BC}"/>
          </ac:spMkLst>
        </pc:spChg>
        <pc:spChg chg="del">
          <ac:chgData name="Joseph  Witcombe" userId="a2840d26-4401-46ce-837a-825901afe1b0" providerId="ADAL" clId="{C4424B7A-7A25-4D06-AD0F-F5BB98780ECA}" dt="2021-12-30T21:02:10.190" v="2130" actId="478"/>
          <ac:spMkLst>
            <pc:docMk/>
            <pc:sldMk cId="3687360637" sldId="293"/>
            <ac:spMk id="103" creationId="{00000000-0000-0000-0000-000000000000}"/>
          </ac:spMkLst>
        </pc:spChg>
      </pc:sldChg>
      <pc:sldChg chg="delSp modSp mod">
        <pc:chgData name="Joseph  Witcombe" userId="a2840d26-4401-46ce-837a-825901afe1b0" providerId="ADAL" clId="{C4424B7A-7A25-4D06-AD0F-F5BB98780ECA}" dt="2021-12-30T21:05:39.966" v="2172" actId="20577"/>
        <pc:sldMkLst>
          <pc:docMk/>
          <pc:sldMk cId="1207423451" sldId="294"/>
        </pc:sldMkLst>
        <pc:spChg chg="mod">
          <ac:chgData name="Joseph  Witcombe" userId="a2840d26-4401-46ce-837a-825901afe1b0" providerId="ADAL" clId="{C4424B7A-7A25-4D06-AD0F-F5BB98780ECA}" dt="2021-12-30T21:00:37.225" v="2118" actId="13926"/>
          <ac:spMkLst>
            <pc:docMk/>
            <pc:sldMk cId="1207423451" sldId="294"/>
            <ac:spMk id="2" creationId="{E3E9F866-B9A3-469E-AE33-EB840B39AC9A}"/>
          </ac:spMkLst>
        </pc:spChg>
        <pc:spChg chg="mod">
          <ac:chgData name="Joseph  Witcombe" userId="a2840d26-4401-46ce-837a-825901afe1b0" providerId="ADAL" clId="{C4424B7A-7A25-4D06-AD0F-F5BB98780ECA}" dt="2021-12-30T21:05:39.966" v="2172" actId="20577"/>
          <ac:spMkLst>
            <pc:docMk/>
            <pc:sldMk cId="1207423451" sldId="294"/>
            <ac:spMk id="4" creationId="{5F484A11-AFE2-4D9D-91EE-603F618ED9BC}"/>
          </ac:spMkLst>
        </pc:spChg>
        <pc:spChg chg="del">
          <ac:chgData name="Joseph  Witcombe" userId="a2840d26-4401-46ce-837a-825901afe1b0" providerId="ADAL" clId="{C4424B7A-7A25-4D06-AD0F-F5BB98780ECA}" dt="2021-12-30T21:00:45.552" v="2119" actId="478"/>
          <ac:spMkLst>
            <pc:docMk/>
            <pc:sldMk cId="1207423451" sldId="294"/>
            <ac:spMk id="103" creationId="{00000000-0000-0000-0000-000000000000}"/>
          </ac:spMkLst>
        </pc:spChg>
      </pc:sldChg>
      <pc:sldChg chg="delSp modSp mod">
        <pc:chgData name="Joseph  Witcombe" userId="a2840d26-4401-46ce-837a-825901afe1b0" providerId="ADAL" clId="{C4424B7A-7A25-4D06-AD0F-F5BB98780ECA}" dt="2021-12-30T21:00:54.762" v="2120" actId="478"/>
        <pc:sldMkLst>
          <pc:docMk/>
          <pc:sldMk cId="765748334" sldId="295"/>
        </pc:sldMkLst>
        <pc:spChg chg="mod">
          <ac:chgData name="Joseph  Witcombe" userId="a2840d26-4401-46ce-837a-825901afe1b0" providerId="ADAL" clId="{C4424B7A-7A25-4D06-AD0F-F5BB98780ECA}" dt="2021-12-30T21:00:21.467" v="2117" actId="13926"/>
          <ac:spMkLst>
            <pc:docMk/>
            <pc:sldMk cId="765748334" sldId="295"/>
            <ac:spMk id="2" creationId="{E3E9F866-B9A3-469E-AE33-EB840B39AC9A}"/>
          </ac:spMkLst>
        </pc:spChg>
        <pc:spChg chg="del">
          <ac:chgData name="Joseph  Witcombe" userId="a2840d26-4401-46ce-837a-825901afe1b0" providerId="ADAL" clId="{C4424B7A-7A25-4D06-AD0F-F5BB98780ECA}" dt="2021-12-30T21:00:54.762" v="2120" actId="478"/>
          <ac:spMkLst>
            <pc:docMk/>
            <pc:sldMk cId="765748334" sldId="295"/>
            <ac:spMk id="103" creationId="{00000000-0000-0000-0000-000000000000}"/>
          </ac:spMkLst>
        </pc:spChg>
      </pc:sldChg>
      <pc:sldChg chg="addSp delSp modSp mod">
        <pc:chgData name="Joseph  Witcombe" userId="a2840d26-4401-46ce-837a-825901afe1b0" providerId="ADAL" clId="{C4424B7A-7A25-4D06-AD0F-F5BB98780ECA}" dt="2021-12-30T21:06:08.767" v="2173"/>
        <pc:sldMkLst>
          <pc:docMk/>
          <pc:sldMk cId="3448724903" sldId="296"/>
        </pc:sldMkLst>
        <pc:spChg chg="mod">
          <ac:chgData name="Joseph  Witcombe" userId="a2840d26-4401-46ce-837a-825901afe1b0" providerId="ADAL" clId="{C4424B7A-7A25-4D06-AD0F-F5BB98780ECA}" dt="2021-12-30T21:00:10.336" v="2116" actId="13926"/>
          <ac:spMkLst>
            <pc:docMk/>
            <pc:sldMk cId="3448724903" sldId="296"/>
            <ac:spMk id="2" creationId="{E3E9F866-B9A3-469E-AE33-EB840B39AC9A}"/>
          </ac:spMkLst>
        </pc:spChg>
        <pc:spChg chg="mod">
          <ac:chgData name="Joseph  Witcombe" userId="a2840d26-4401-46ce-837a-825901afe1b0" providerId="ADAL" clId="{C4424B7A-7A25-4D06-AD0F-F5BB98780ECA}" dt="2021-12-30T20:56:37.150" v="2076" actId="1076"/>
          <ac:spMkLst>
            <pc:docMk/>
            <pc:sldMk cId="3448724903" sldId="296"/>
            <ac:spMk id="3" creationId="{1E2D0A0A-9568-47AF-BA02-019FC2DF1833}"/>
          </ac:spMkLst>
        </pc:spChg>
        <pc:spChg chg="mod">
          <ac:chgData name="Joseph  Witcombe" userId="a2840d26-4401-46ce-837a-825901afe1b0" providerId="ADAL" clId="{C4424B7A-7A25-4D06-AD0F-F5BB98780ECA}" dt="2021-12-30T20:56:37.150" v="2076" actId="1076"/>
          <ac:spMkLst>
            <pc:docMk/>
            <pc:sldMk cId="3448724903" sldId="296"/>
            <ac:spMk id="4" creationId="{5F484A11-AFE2-4D9D-91EE-603F618ED9BC}"/>
          </ac:spMkLst>
        </pc:spChg>
        <pc:spChg chg="add mod">
          <ac:chgData name="Joseph  Witcombe" userId="a2840d26-4401-46ce-837a-825901afe1b0" providerId="ADAL" clId="{C4424B7A-7A25-4D06-AD0F-F5BB98780ECA}" dt="2021-12-30T21:06:08.767" v="2173"/>
          <ac:spMkLst>
            <pc:docMk/>
            <pc:sldMk cId="3448724903" sldId="296"/>
            <ac:spMk id="8" creationId="{AEA17003-E202-4AF9-B390-400E11FDE711}"/>
          </ac:spMkLst>
        </pc:spChg>
        <pc:spChg chg="del">
          <ac:chgData name="Joseph  Witcombe" userId="a2840d26-4401-46ce-837a-825901afe1b0" providerId="ADAL" clId="{C4424B7A-7A25-4D06-AD0F-F5BB98780ECA}" dt="2021-12-30T21:00:59.294" v="2121" actId="478"/>
          <ac:spMkLst>
            <pc:docMk/>
            <pc:sldMk cId="3448724903" sldId="296"/>
            <ac:spMk id="103" creationId="{00000000-0000-0000-0000-000000000000}"/>
          </ac:spMkLst>
        </pc:spChg>
      </pc:sldChg>
      <pc:sldChg chg="del">
        <pc:chgData name="Joseph  Witcombe" userId="a2840d26-4401-46ce-837a-825901afe1b0" providerId="ADAL" clId="{C4424B7A-7A25-4D06-AD0F-F5BB98780ECA}" dt="2021-12-28T02:27:04.515" v="0" actId="2696"/>
        <pc:sldMkLst>
          <pc:docMk/>
          <pc:sldMk cId="3433474900" sldId="297"/>
        </pc:sldMkLst>
      </pc:sldChg>
      <pc:sldChg chg="delSp modSp add mod modNotesTx">
        <pc:chgData name="Joseph  Witcombe" userId="a2840d26-4401-46ce-837a-825901afe1b0" providerId="ADAL" clId="{C4424B7A-7A25-4D06-AD0F-F5BB98780ECA}" dt="2021-12-30T20:58:31.340" v="2096" actId="20577"/>
        <pc:sldMkLst>
          <pc:docMk/>
          <pc:sldMk cId="3588611987" sldId="297"/>
        </pc:sldMkLst>
        <pc:spChg chg="mod">
          <ac:chgData name="Joseph  Witcombe" userId="a2840d26-4401-46ce-837a-825901afe1b0" providerId="ADAL" clId="{C4424B7A-7A25-4D06-AD0F-F5BB98780ECA}" dt="2021-12-28T02:28:06.629" v="31" actId="14100"/>
          <ac:spMkLst>
            <pc:docMk/>
            <pc:sldMk cId="3588611987" sldId="297"/>
            <ac:spMk id="2" creationId="{E3E9F866-B9A3-469E-AE33-EB840B39AC9A}"/>
          </ac:spMkLst>
        </pc:spChg>
        <pc:spChg chg="del mod">
          <ac:chgData name="Joseph  Witcombe" userId="a2840d26-4401-46ce-837a-825901afe1b0" providerId="ADAL" clId="{C4424B7A-7A25-4D06-AD0F-F5BB98780ECA}" dt="2021-12-28T02:27:25.250" v="3" actId="478"/>
          <ac:spMkLst>
            <pc:docMk/>
            <pc:sldMk cId="3588611987" sldId="297"/>
            <ac:spMk id="3" creationId="{4E5D8434-4F87-4F42-9A47-F33634D2F39C}"/>
          </ac:spMkLst>
        </pc:spChg>
      </pc:sldChg>
      <pc:sldChg chg="modNotesTx">
        <pc:chgData name="Joseph  Witcombe" userId="a2840d26-4401-46ce-837a-825901afe1b0" providerId="ADAL" clId="{C4424B7A-7A25-4D06-AD0F-F5BB98780ECA}" dt="2021-12-30T21:07:05.936" v="2175" actId="20577"/>
        <pc:sldMkLst>
          <pc:docMk/>
          <pc:sldMk cId="2950127719" sldId="299"/>
        </pc:sldMkLst>
      </pc:sldChg>
      <pc:sldChg chg="addSp delSp modSp add mod ord modNotesTx">
        <pc:chgData name="Joseph  Witcombe" userId="a2840d26-4401-46ce-837a-825901afe1b0" providerId="ADAL" clId="{C4424B7A-7A25-4D06-AD0F-F5BB98780ECA}" dt="2021-12-28T15:09:30.636" v="1111"/>
        <pc:sldMkLst>
          <pc:docMk/>
          <pc:sldMk cId="4288971334" sldId="300"/>
        </pc:sldMkLst>
        <pc:spChg chg="mod">
          <ac:chgData name="Joseph  Witcombe" userId="a2840d26-4401-46ce-837a-825901afe1b0" providerId="ADAL" clId="{C4424B7A-7A25-4D06-AD0F-F5BB98780ECA}" dt="2021-12-28T15:09:16.252" v="1106" actId="20577"/>
          <ac:spMkLst>
            <pc:docMk/>
            <pc:sldMk cId="4288971334" sldId="300"/>
            <ac:spMk id="2" creationId="{E3E9F866-B9A3-469E-AE33-EB840B39AC9A}"/>
          </ac:spMkLst>
        </pc:spChg>
        <pc:spChg chg="del mod">
          <ac:chgData name="Joseph  Witcombe" userId="a2840d26-4401-46ce-837a-825901afe1b0" providerId="ADAL" clId="{C4424B7A-7A25-4D06-AD0F-F5BB98780ECA}" dt="2021-12-28T15:09:02.113" v="1091" actId="478"/>
          <ac:spMkLst>
            <pc:docMk/>
            <pc:sldMk cId="4288971334" sldId="300"/>
            <ac:spMk id="3" creationId="{4E5D8434-4F87-4F42-9A47-F33634D2F39C}"/>
          </ac:spMkLst>
        </pc:spChg>
        <pc:picChg chg="add mod">
          <ac:chgData name="Joseph  Witcombe" userId="a2840d26-4401-46ce-837a-825901afe1b0" providerId="ADAL" clId="{C4424B7A-7A25-4D06-AD0F-F5BB98780ECA}" dt="2021-12-28T15:09:19.723" v="1107" actId="1076"/>
          <ac:picMkLst>
            <pc:docMk/>
            <pc:sldMk cId="4288971334" sldId="300"/>
            <ac:picMk id="1026" creationId="{85249794-57B9-4D64-A9C7-6AAF9FEB46E1}"/>
          </ac:picMkLst>
        </pc:picChg>
      </pc:sldChg>
      <pc:sldChg chg="delSp modSp mod">
        <pc:chgData name="Joseph  Witcombe" userId="a2840d26-4401-46ce-837a-825901afe1b0" providerId="ADAL" clId="{C4424B7A-7A25-4D06-AD0F-F5BB98780ECA}" dt="2021-12-30T21:01:55.797" v="2129" actId="1076"/>
        <pc:sldMkLst>
          <pc:docMk/>
          <pc:sldMk cId="1302601540" sldId="301"/>
        </pc:sldMkLst>
        <pc:spChg chg="mod">
          <ac:chgData name="Joseph  Witcombe" userId="a2840d26-4401-46ce-837a-825901afe1b0" providerId="ADAL" clId="{C4424B7A-7A25-4D06-AD0F-F5BB98780ECA}" dt="2021-12-30T21:01:55.797" v="2129" actId="1076"/>
          <ac:spMkLst>
            <pc:docMk/>
            <pc:sldMk cId="1302601540" sldId="301"/>
            <ac:spMk id="2" creationId="{E3E9F866-B9A3-469E-AE33-EB840B39AC9A}"/>
          </ac:spMkLst>
        </pc:spChg>
        <pc:spChg chg="del">
          <ac:chgData name="Joseph  Witcombe" userId="a2840d26-4401-46ce-837a-825901afe1b0" providerId="ADAL" clId="{C4424B7A-7A25-4D06-AD0F-F5BB98780ECA}" dt="2021-12-30T21:01:46.794" v="2127" actId="478"/>
          <ac:spMkLst>
            <pc:docMk/>
            <pc:sldMk cId="1302601540" sldId="301"/>
            <ac:spMk id="103" creationId="{00000000-0000-0000-0000-000000000000}"/>
          </ac:spMkLst>
        </pc:spChg>
        <pc:picChg chg="mod">
          <ac:chgData name="Joseph  Witcombe" userId="a2840d26-4401-46ce-837a-825901afe1b0" providerId="ADAL" clId="{C4424B7A-7A25-4D06-AD0F-F5BB98780ECA}" dt="2021-12-30T21:01:50.692" v="2128" actId="14100"/>
          <ac:picMkLst>
            <pc:docMk/>
            <pc:sldMk cId="1302601540" sldId="301"/>
            <ac:picMk id="3" creationId="{0641C2BC-DC40-4BA9-B40D-ECDD7BD4BEFA}"/>
          </ac:picMkLst>
        </pc:picChg>
      </pc:sldChg>
      <pc:sldChg chg="modSp mod">
        <pc:chgData name="Joseph  Witcombe" userId="a2840d26-4401-46ce-837a-825901afe1b0" providerId="ADAL" clId="{C4424B7A-7A25-4D06-AD0F-F5BB98780ECA}" dt="2021-12-30T20:59:05.836" v="2115" actId="20577"/>
        <pc:sldMkLst>
          <pc:docMk/>
          <pc:sldMk cId="1585759149" sldId="304"/>
        </pc:sldMkLst>
        <pc:spChg chg="mod">
          <ac:chgData name="Joseph  Witcombe" userId="a2840d26-4401-46ce-837a-825901afe1b0" providerId="ADAL" clId="{C4424B7A-7A25-4D06-AD0F-F5BB98780ECA}" dt="2021-12-30T20:59:05.836" v="2115" actId="20577"/>
          <ac:spMkLst>
            <pc:docMk/>
            <pc:sldMk cId="1585759149" sldId="304"/>
            <ac:spMk id="2" creationId="{E3E9F866-B9A3-469E-AE33-EB840B39AC9A}"/>
          </ac:spMkLst>
        </pc:spChg>
      </pc:sldChg>
      <pc:sldChg chg="addSp delSp modSp mod">
        <pc:chgData name="Joseph  Witcombe" userId="a2840d26-4401-46ce-837a-825901afe1b0" providerId="ADAL" clId="{C4424B7A-7A25-4D06-AD0F-F5BB98780ECA}" dt="2021-12-30T20:17:31.561" v="1267" actId="1076"/>
        <pc:sldMkLst>
          <pc:docMk/>
          <pc:sldMk cId="1617218094" sldId="305"/>
        </pc:sldMkLst>
        <pc:spChg chg="del">
          <ac:chgData name="Joseph  Witcombe" userId="a2840d26-4401-46ce-837a-825901afe1b0" providerId="ADAL" clId="{C4424B7A-7A25-4D06-AD0F-F5BB98780ECA}" dt="2021-12-30T20:03:30.748" v="1126" actId="478"/>
          <ac:spMkLst>
            <pc:docMk/>
            <pc:sldMk cId="1617218094" sldId="305"/>
            <ac:spMk id="4" creationId="{5655A4CF-D20C-46C5-86A6-A96C30474B04}"/>
          </ac:spMkLst>
        </pc:spChg>
        <pc:spChg chg="del">
          <ac:chgData name="Joseph  Witcombe" userId="a2840d26-4401-46ce-837a-825901afe1b0" providerId="ADAL" clId="{C4424B7A-7A25-4D06-AD0F-F5BB98780ECA}" dt="2021-12-30T20:03:30.748" v="1126" actId="478"/>
          <ac:spMkLst>
            <pc:docMk/>
            <pc:sldMk cId="1617218094" sldId="305"/>
            <ac:spMk id="5" creationId="{22672722-4C12-496A-9CC3-E62E3515BE06}"/>
          </ac:spMkLst>
        </pc:spChg>
        <pc:spChg chg="add mod">
          <ac:chgData name="Joseph  Witcombe" userId="a2840d26-4401-46ce-837a-825901afe1b0" providerId="ADAL" clId="{C4424B7A-7A25-4D06-AD0F-F5BB98780ECA}" dt="2021-12-30T20:14:25.914" v="1246" actId="1076"/>
          <ac:spMkLst>
            <pc:docMk/>
            <pc:sldMk cId="1617218094" sldId="305"/>
            <ac:spMk id="8" creationId="{9364BDD6-3BFC-4BC1-A7A9-2556D5E5CC78}"/>
          </ac:spMkLst>
        </pc:spChg>
        <pc:spChg chg="del">
          <ac:chgData name="Joseph  Witcombe" userId="a2840d26-4401-46ce-837a-825901afe1b0" providerId="ADAL" clId="{C4424B7A-7A25-4D06-AD0F-F5BB98780ECA}" dt="2021-12-30T20:03:25.368" v="1125" actId="478"/>
          <ac:spMkLst>
            <pc:docMk/>
            <pc:sldMk cId="1617218094" sldId="305"/>
            <ac:spMk id="9" creationId="{575E323D-29C2-4174-971D-B7E87A5AE437}"/>
          </ac:spMkLst>
        </pc:spChg>
        <pc:spChg chg="del">
          <ac:chgData name="Joseph  Witcombe" userId="a2840d26-4401-46ce-837a-825901afe1b0" providerId="ADAL" clId="{C4424B7A-7A25-4D06-AD0F-F5BB98780ECA}" dt="2021-12-30T20:03:25.368" v="1125" actId="478"/>
          <ac:spMkLst>
            <pc:docMk/>
            <pc:sldMk cId="1617218094" sldId="305"/>
            <ac:spMk id="10" creationId="{0C0D4C58-ABE3-4A5E-9897-F29D766991D3}"/>
          </ac:spMkLst>
        </pc:spChg>
        <pc:spChg chg="del">
          <ac:chgData name="Joseph  Witcombe" userId="a2840d26-4401-46ce-837a-825901afe1b0" providerId="ADAL" clId="{C4424B7A-7A25-4D06-AD0F-F5BB98780ECA}" dt="2021-12-30T20:03:25.368" v="1125" actId="478"/>
          <ac:spMkLst>
            <pc:docMk/>
            <pc:sldMk cId="1617218094" sldId="305"/>
            <ac:spMk id="13" creationId="{6D3EB2FD-3065-4705-8ED2-DB6FBE3CC3FF}"/>
          </ac:spMkLst>
        </pc:spChg>
        <pc:spChg chg="del">
          <ac:chgData name="Joseph  Witcombe" userId="a2840d26-4401-46ce-837a-825901afe1b0" providerId="ADAL" clId="{C4424B7A-7A25-4D06-AD0F-F5BB98780ECA}" dt="2021-12-30T20:03:25.368" v="1125" actId="478"/>
          <ac:spMkLst>
            <pc:docMk/>
            <pc:sldMk cId="1617218094" sldId="305"/>
            <ac:spMk id="14" creationId="{4C6FAA30-8EC1-4FF6-B096-34F2B99391A9}"/>
          </ac:spMkLst>
        </pc:spChg>
        <pc:spChg chg="del">
          <ac:chgData name="Joseph  Witcombe" userId="a2840d26-4401-46ce-837a-825901afe1b0" providerId="ADAL" clId="{C4424B7A-7A25-4D06-AD0F-F5BB98780ECA}" dt="2021-12-30T20:03:25.368" v="1125" actId="478"/>
          <ac:spMkLst>
            <pc:docMk/>
            <pc:sldMk cId="1617218094" sldId="305"/>
            <ac:spMk id="15" creationId="{DEB9FF42-17B9-482B-A43B-5269281BB65C}"/>
          </ac:spMkLst>
        </pc:spChg>
        <pc:spChg chg="del">
          <ac:chgData name="Joseph  Witcombe" userId="a2840d26-4401-46ce-837a-825901afe1b0" providerId="ADAL" clId="{C4424B7A-7A25-4D06-AD0F-F5BB98780ECA}" dt="2021-12-30T20:03:25.368" v="1125" actId="478"/>
          <ac:spMkLst>
            <pc:docMk/>
            <pc:sldMk cId="1617218094" sldId="305"/>
            <ac:spMk id="16" creationId="{0684D386-D198-44C5-A9E0-690D2CEF6165}"/>
          </ac:spMkLst>
        </pc:spChg>
        <pc:spChg chg="mod">
          <ac:chgData name="Joseph  Witcombe" userId="a2840d26-4401-46ce-837a-825901afe1b0" providerId="ADAL" clId="{C4424B7A-7A25-4D06-AD0F-F5BB98780ECA}" dt="2021-12-30T20:07:42.248" v="1209" actId="1076"/>
          <ac:spMkLst>
            <pc:docMk/>
            <pc:sldMk cId="1617218094" sldId="305"/>
            <ac:spMk id="17" creationId="{735D2D6A-C558-43AB-BD1F-C9F6D73E93C9}"/>
          </ac:spMkLst>
        </pc:spChg>
        <pc:spChg chg="mod">
          <ac:chgData name="Joseph  Witcombe" userId="a2840d26-4401-46ce-837a-825901afe1b0" providerId="ADAL" clId="{C4424B7A-7A25-4D06-AD0F-F5BB98780ECA}" dt="2021-12-30T20:07:50.208" v="1210" actId="1076"/>
          <ac:spMkLst>
            <pc:docMk/>
            <pc:sldMk cId="1617218094" sldId="305"/>
            <ac:spMk id="18" creationId="{34B4F2BD-6FAA-4F3A-9CF3-C0E90FB9CCAB}"/>
          </ac:spMkLst>
        </pc:spChg>
        <pc:spChg chg="mod">
          <ac:chgData name="Joseph  Witcombe" userId="a2840d26-4401-46ce-837a-825901afe1b0" providerId="ADAL" clId="{C4424B7A-7A25-4D06-AD0F-F5BB98780ECA}" dt="2021-12-30T20:08:55.372" v="1215" actId="207"/>
          <ac:spMkLst>
            <pc:docMk/>
            <pc:sldMk cId="1617218094" sldId="305"/>
            <ac:spMk id="20" creationId="{0A7A9BD4-1E8C-4FA7-9A28-20FFDD78A7B3}"/>
          </ac:spMkLst>
        </pc:spChg>
        <pc:spChg chg="mod">
          <ac:chgData name="Joseph  Witcombe" userId="a2840d26-4401-46ce-837a-825901afe1b0" providerId="ADAL" clId="{C4424B7A-7A25-4D06-AD0F-F5BB98780ECA}" dt="2021-12-30T20:08:55.372" v="1215" actId="207"/>
          <ac:spMkLst>
            <pc:docMk/>
            <pc:sldMk cId="1617218094" sldId="305"/>
            <ac:spMk id="21" creationId="{A99B9C71-5BB3-430F-9A0F-E2F62686A415}"/>
          </ac:spMkLst>
        </pc:spChg>
        <pc:spChg chg="mod topLvl">
          <ac:chgData name="Joseph  Witcombe" userId="a2840d26-4401-46ce-837a-825901afe1b0" providerId="ADAL" clId="{C4424B7A-7A25-4D06-AD0F-F5BB98780ECA}" dt="2021-12-30T20:16:58.330" v="1259" actId="1076"/>
          <ac:spMkLst>
            <pc:docMk/>
            <pc:sldMk cId="1617218094" sldId="305"/>
            <ac:spMk id="23" creationId="{5DC8E4E7-163E-48D7-A599-97373678AFBF}"/>
          </ac:spMkLst>
        </pc:spChg>
        <pc:spChg chg="mod topLvl">
          <ac:chgData name="Joseph  Witcombe" userId="a2840d26-4401-46ce-837a-825901afe1b0" providerId="ADAL" clId="{C4424B7A-7A25-4D06-AD0F-F5BB98780ECA}" dt="2021-12-30T20:12:06.004" v="1226" actId="1076"/>
          <ac:spMkLst>
            <pc:docMk/>
            <pc:sldMk cId="1617218094" sldId="305"/>
            <ac:spMk id="24" creationId="{BE3E424C-F81A-46C0-A80E-8FCAABD21AD7}"/>
          </ac:spMkLst>
        </pc:spChg>
        <pc:spChg chg="mod topLvl">
          <ac:chgData name="Joseph  Witcombe" userId="a2840d26-4401-46ce-837a-825901afe1b0" providerId="ADAL" clId="{C4424B7A-7A25-4D06-AD0F-F5BB98780ECA}" dt="2021-12-30T20:16:58.330" v="1259" actId="1076"/>
          <ac:spMkLst>
            <pc:docMk/>
            <pc:sldMk cId="1617218094" sldId="305"/>
            <ac:spMk id="26" creationId="{40448FED-7C13-4728-9C1A-BFBB2E36AB2E}"/>
          </ac:spMkLst>
        </pc:spChg>
        <pc:spChg chg="mod topLvl">
          <ac:chgData name="Joseph  Witcombe" userId="a2840d26-4401-46ce-837a-825901afe1b0" providerId="ADAL" clId="{C4424B7A-7A25-4D06-AD0F-F5BB98780ECA}" dt="2021-12-30T20:12:06.004" v="1226" actId="1076"/>
          <ac:spMkLst>
            <pc:docMk/>
            <pc:sldMk cId="1617218094" sldId="305"/>
            <ac:spMk id="27" creationId="{6D1E3AC3-90B9-4B4C-8CB1-AC1C0455D579}"/>
          </ac:spMkLst>
        </pc:spChg>
        <pc:spChg chg="mod">
          <ac:chgData name="Joseph  Witcombe" userId="a2840d26-4401-46ce-837a-825901afe1b0" providerId="ADAL" clId="{C4424B7A-7A25-4D06-AD0F-F5BB98780ECA}" dt="2021-12-30T20:09:51.347" v="1218" actId="207"/>
          <ac:spMkLst>
            <pc:docMk/>
            <pc:sldMk cId="1617218094" sldId="305"/>
            <ac:spMk id="29" creationId="{AEA788D5-19CC-46BB-B890-526643AB4B7B}"/>
          </ac:spMkLst>
        </pc:spChg>
        <pc:spChg chg="mod">
          <ac:chgData name="Joseph  Witcombe" userId="a2840d26-4401-46ce-837a-825901afe1b0" providerId="ADAL" clId="{C4424B7A-7A25-4D06-AD0F-F5BB98780ECA}" dt="2021-12-30T20:09:51.347" v="1218" actId="207"/>
          <ac:spMkLst>
            <pc:docMk/>
            <pc:sldMk cId="1617218094" sldId="305"/>
            <ac:spMk id="30" creationId="{68496CE9-7332-47B2-80B0-737E13C0EE45}"/>
          </ac:spMkLst>
        </pc:spChg>
        <pc:spChg chg="add mod">
          <ac:chgData name="Joseph  Witcombe" userId="a2840d26-4401-46ce-837a-825901afe1b0" providerId="ADAL" clId="{C4424B7A-7A25-4D06-AD0F-F5BB98780ECA}" dt="2021-12-30T20:14:38.328" v="1255" actId="20577"/>
          <ac:spMkLst>
            <pc:docMk/>
            <pc:sldMk cId="1617218094" sldId="305"/>
            <ac:spMk id="32" creationId="{6F54854E-1E3B-43BD-9C70-39CC6C9C5CE1}"/>
          </ac:spMkLst>
        </pc:spChg>
        <pc:spChg chg="del">
          <ac:chgData name="Joseph  Witcombe" userId="a2840d26-4401-46ce-837a-825901afe1b0" providerId="ADAL" clId="{C4424B7A-7A25-4D06-AD0F-F5BB98780ECA}" dt="2021-12-30T20:02:54.446" v="1123" actId="478"/>
          <ac:spMkLst>
            <pc:docMk/>
            <pc:sldMk cId="1617218094" sldId="305"/>
            <ac:spMk id="103" creationId="{00000000-0000-0000-0000-000000000000}"/>
          </ac:spMkLst>
        </pc:spChg>
        <pc:grpChg chg="add mod">
          <ac:chgData name="Joseph  Witcombe" userId="a2840d26-4401-46ce-837a-825901afe1b0" providerId="ADAL" clId="{C4424B7A-7A25-4D06-AD0F-F5BB98780ECA}" dt="2021-12-30T20:17:31.561" v="1267" actId="1076"/>
          <ac:grpSpMkLst>
            <pc:docMk/>
            <pc:sldMk cId="1617218094" sldId="305"/>
            <ac:grpSpMk id="3" creationId="{82E57ACE-3E52-4B1F-AFAC-6F2C64AD9173}"/>
          </ac:grpSpMkLst>
        </pc:grpChg>
        <pc:grpChg chg="add mod">
          <ac:chgData name="Joseph  Witcombe" userId="a2840d26-4401-46ce-837a-825901afe1b0" providerId="ADAL" clId="{C4424B7A-7A25-4D06-AD0F-F5BB98780ECA}" dt="2021-12-30T20:16:58.330" v="1259" actId="1076"/>
          <ac:grpSpMkLst>
            <pc:docMk/>
            <pc:sldMk cId="1617218094" sldId="305"/>
            <ac:grpSpMk id="19" creationId="{4A4C7066-9B57-4FC2-A3D5-CD315D5A4D7E}"/>
          </ac:grpSpMkLst>
        </pc:grpChg>
        <pc:grpChg chg="add del mod">
          <ac:chgData name="Joseph  Witcombe" userId="a2840d26-4401-46ce-837a-825901afe1b0" providerId="ADAL" clId="{C4424B7A-7A25-4D06-AD0F-F5BB98780ECA}" dt="2021-12-30T20:04:42.200" v="1168" actId="165"/>
          <ac:grpSpMkLst>
            <pc:docMk/>
            <pc:sldMk cId="1617218094" sldId="305"/>
            <ac:grpSpMk id="22" creationId="{BBEB50B8-1883-4CF3-8F95-08DF919F75B2}"/>
          </ac:grpSpMkLst>
        </pc:grpChg>
        <pc:grpChg chg="add del mod">
          <ac:chgData name="Joseph  Witcombe" userId="a2840d26-4401-46ce-837a-825901afe1b0" providerId="ADAL" clId="{C4424B7A-7A25-4D06-AD0F-F5BB98780ECA}" dt="2021-12-30T20:10:17.960" v="1221" actId="165"/>
          <ac:grpSpMkLst>
            <pc:docMk/>
            <pc:sldMk cId="1617218094" sldId="305"/>
            <ac:grpSpMk id="25" creationId="{2E7327E4-B678-4442-8401-D8E5A0E2FE13}"/>
          </ac:grpSpMkLst>
        </pc:grpChg>
        <pc:grpChg chg="add mod">
          <ac:chgData name="Joseph  Witcombe" userId="a2840d26-4401-46ce-837a-825901afe1b0" providerId="ADAL" clId="{C4424B7A-7A25-4D06-AD0F-F5BB98780ECA}" dt="2021-12-30T20:17:20.304" v="1266" actId="1076"/>
          <ac:grpSpMkLst>
            <pc:docMk/>
            <pc:sldMk cId="1617218094" sldId="305"/>
            <ac:grpSpMk id="28" creationId="{B19F215D-F583-4645-BBB4-4F7A9FA1B7EE}"/>
          </ac:grpSpMkLst>
        </pc:grpChg>
        <pc:cxnChg chg="add mod">
          <ac:chgData name="Joseph  Witcombe" userId="a2840d26-4401-46ce-837a-825901afe1b0" providerId="ADAL" clId="{C4424B7A-7A25-4D06-AD0F-F5BB98780ECA}" dt="2021-12-30T20:16:14.082" v="1257" actId="14861"/>
          <ac:cxnSpMkLst>
            <pc:docMk/>
            <pc:sldMk cId="1617218094" sldId="305"/>
            <ac:cxnSpMk id="7" creationId="{A3CFEF18-63F7-420F-8E48-5BE4F50EA845}"/>
          </ac:cxnSpMkLst>
        </pc:cxnChg>
      </pc:sldChg>
      <pc:sldChg chg="addSp delSp modSp add mod modNotesTx">
        <pc:chgData name="Joseph  Witcombe" userId="a2840d26-4401-46ce-837a-825901afe1b0" providerId="ADAL" clId="{C4424B7A-7A25-4D06-AD0F-F5BB98780ECA}" dt="2021-12-30T20:49:50.369" v="1935" actId="1076"/>
        <pc:sldMkLst>
          <pc:docMk/>
          <pc:sldMk cId="3844503272" sldId="306"/>
        </pc:sldMkLst>
        <pc:spChg chg="mod">
          <ac:chgData name="Joseph  Witcombe" userId="a2840d26-4401-46ce-837a-825901afe1b0" providerId="ADAL" clId="{C4424B7A-7A25-4D06-AD0F-F5BB98780ECA}" dt="2021-12-30T20:49:45.312" v="1934" actId="1076"/>
          <ac:spMkLst>
            <pc:docMk/>
            <pc:sldMk cId="3844503272" sldId="306"/>
            <ac:spMk id="2" creationId="{E3E9F866-B9A3-469E-AE33-EB840B39AC9A}"/>
          </ac:spMkLst>
        </pc:spChg>
        <pc:spChg chg="add del">
          <ac:chgData name="Joseph  Witcombe" userId="a2840d26-4401-46ce-837a-825901afe1b0" providerId="ADAL" clId="{C4424B7A-7A25-4D06-AD0F-F5BB98780ECA}" dt="2021-12-30T20:22:56.748" v="1290" actId="478"/>
          <ac:spMkLst>
            <pc:docMk/>
            <pc:sldMk cId="3844503272" sldId="306"/>
            <ac:spMk id="4" creationId="{EE481AD5-2933-4B5C-AD49-7DA174A152B5}"/>
          </ac:spMkLst>
        </pc:spChg>
        <pc:spChg chg="add mod">
          <ac:chgData name="Joseph  Witcombe" userId="a2840d26-4401-46ce-837a-825901afe1b0" providerId="ADAL" clId="{C4424B7A-7A25-4D06-AD0F-F5BB98780ECA}" dt="2021-12-30T20:49:36.865" v="1933" actId="1076"/>
          <ac:spMkLst>
            <pc:docMk/>
            <pc:sldMk cId="3844503272" sldId="306"/>
            <ac:spMk id="6" creationId="{0891F82D-B04B-438B-BB5B-7A377E677798}"/>
          </ac:spMkLst>
        </pc:spChg>
        <pc:spChg chg="del">
          <ac:chgData name="Joseph  Witcombe" userId="a2840d26-4401-46ce-837a-825901afe1b0" providerId="ADAL" clId="{C4424B7A-7A25-4D06-AD0F-F5BB98780ECA}" dt="2021-12-30T20:20:00.218" v="1269" actId="478"/>
          <ac:spMkLst>
            <pc:docMk/>
            <pc:sldMk cId="3844503272" sldId="306"/>
            <ac:spMk id="8" creationId="{9364BDD6-3BFC-4BC1-A7A9-2556D5E5CC78}"/>
          </ac:spMkLst>
        </pc:spChg>
        <pc:spChg chg="add del mod">
          <ac:chgData name="Joseph  Witcombe" userId="a2840d26-4401-46ce-837a-825901afe1b0" providerId="ADAL" clId="{C4424B7A-7A25-4D06-AD0F-F5BB98780ECA}" dt="2021-12-30T20:44:14.063" v="1828" actId="478"/>
          <ac:spMkLst>
            <pc:docMk/>
            <pc:sldMk cId="3844503272" sldId="306"/>
            <ac:spMk id="10" creationId="{3B9906FE-6DF4-4B27-8622-C94E3B257335}"/>
          </ac:spMkLst>
        </pc:spChg>
        <pc:spChg chg="add del mod">
          <ac:chgData name="Joseph  Witcombe" userId="a2840d26-4401-46ce-837a-825901afe1b0" providerId="ADAL" clId="{C4424B7A-7A25-4D06-AD0F-F5BB98780ECA}" dt="2021-12-30T20:30:45.334" v="1611" actId="478"/>
          <ac:spMkLst>
            <pc:docMk/>
            <pc:sldMk cId="3844503272" sldId="306"/>
            <ac:spMk id="22" creationId="{A4C162F4-B7C4-4433-9CFB-1C7DDB3FCE21}"/>
          </ac:spMkLst>
        </pc:spChg>
        <pc:spChg chg="del">
          <ac:chgData name="Joseph  Witcombe" userId="a2840d26-4401-46ce-837a-825901afe1b0" providerId="ADAL" clId="{C4424B7A-7A25-4D06-AD0F-F5BB98780ECA}" dt="2021-12-30T20:20:00.218" v="1269" actId="478"/>
          <ac:spMkLst>
            <pc:docMk/>
            <pc:sldMk cId="3844503272" sldId="306"/>
            <ac:spMk id="23" creationId="{5DC8E4E7-163E-48D7-A599-97373678AFBF}"/>
          </ac:spMkLst>
        </pc:spChg>
        <pc:spChg chg="del">
          <ac:chgData name="Joseph  Witcombe" userId="a2840d26-4401-46ce-837a-825901afe1b0" providerId="ADAL" clId="{C4424B7A-7A25-4D06-AD0F-F5BB98780ECA}" dt="2021-12-30T20:20:00.218" v="1269" actId="478"/>
          <ac:spMkLst>
            <pc:docMk/>
            <pc:sldMk cId="3844503272" sldId="306"/>
            <ac:spMk id="24" creationId="{BE3E424C-F81A-46C0-A80E-8FCAABD21AD7}"/>
          </ac:spMkLst>
        </pc:spChg>
        <pc:spChg chg="del">
          <ac:chgData name="Joseph  Witcombe" userId="a2840d26-4401-46ce-837a-825901afe1b0" providerId="ADAL" clId="{C4424B7A-7A25-4D06-AD0F-F5BB98780ECA}" dt="2021-12-30T20:20:00.218" v="1269" actId="478"/>
          <ac:spMkLst>
            <pc:docMk/>
            <pc:sldMk cId="3844503272" sldId="306"/>
            <ac:spMk id="26" creationId="{40448FED-7C13-4728-9C1A-BFBB2E36AB2E}"/>
          </ac:spMkLst>
        </pc:spChg>
        <pc:spChg chg="del">
          <ac:chgData name="Joseph  Witcombe" userId="a2840d26-4401-46ce-837a-825901afe1b0" providerId="ADAL" clId="{C4424B7A-7A25-4D06-AD0F-F5BB98780ECA}" dt="2021-12-30T20:20:00.218" v="1269" actId="478"/>
          <ac:spMkLst>
            <pc:docMk/>
            <pc:sldMk cId="3844503272" sldId="306"/>
            <ac:spMk id="27" creationId="{6D1E3AC3-90B9-4B4C-8CB1-AC1C0455D579}"/>
          </ac:spMkLst>
        </pc:spChg>
        <pc:spChg chg="del">
          <ac:chgData name="Joseph  Witcombe" userId="a2840d26-4401-46ce-837a-825901afe1b0" providerId="ADAL" clId="{C4424B7A-7A25-4D06-AD0F-F5BB98780ECA}" dt="2021-12-30T20:20:00.218" v="1269" actId="478"/>
          <ac:spMkLst>
            <pc:docMk/>
            <pc:sldMk cId="3844503272" sldId="306"/>
            <ac:spMk id="32" creationId="{6F54854E-1E3B-43BD-9C70-39CC6C9C5CE1}"/>
          </ac:spMkLst>
        </pc:spChg>
        <pc:spChg chg="del mod">
          <ac:chgData name="Joseph  Witcombe" userId="a2840d26-4401-46ce-837a-825901afe1b0" providerId="ADAL" clId="{C4424B7A-7A25-4D06-AD0F-F5BB98780ECA}" dt="2021-12-30T20:44:06.320" v="1826" actId="478"/>
          <ac:spMkLst>
            <pc:docMk/>
            <pc:sldMk cId="3844503272" sldId="306"/>
            <ac:spMk id="105" creationId="{00000000-0000-0000-0000-000000000000}"/>
          </ac:spMkLst>
        </pc:spChg>
        <pc:grpChg chg="del">
          <ac:chgData name="Joseph  Witcombe" userId="a2840d26-4401-46ce-837a-825901afe1b0" providerId="ADAL" clId="{C4424B7A-7A25-4D06-AD0F-F5BB98780ECA}" dt="2021-12-30T20:20:00.218" v="1269" actId="478"/>
          <ac:grpSpMkLst>
            <pc:docMk/>
            <pc:sldMk cId="3844503272" sldId="306"/>
            <ac:grpSpMk id="3" creationId="{82E57ACE-3E52-4B1F-AFAC-6F2C64AD9173}"/>
          </ac:grpSpMkLst>
        </pc:grpChg>
        <pc:grpChg chg="del">
          <ac:chgData name="Joseph  Witcombe" userId="a2840d26-4401-46ce-837a-825901afe1b0" providerId="ADAL" clId="{C4424B7A-7A25-4D06-AD0F-F5BB98780ECA}" dt="2021-12-30T20:20:00.218" v="1269" actId="478"/>
          <ac:grpSpMkLst>
            <pc:docMk/>
            <pc:sldMk cId="3844503272" sldId="306"/>
            <ac:grpSpMk id="19" creationId="{4A4C7066-9B57-4FC2-A3D5-CD315D5A4D7E}"/>
          </ac:grpSpMkLst>
        </pc:grpChg>
        <pc:grpChg chg="del">
          <ac:chgData name="Joseph  Witcombe" userId="a2840d26-4401-46ce-837a-825901afe1b0" providerId="ADAL" clId="{C4424B7A-7A25-4D06-AD0F-F5BB98780ECA}" dt="2021-12-30T20:20:00.218" v="1269" actId="478"/>
          <ac:grpSpMkLst>
            <pc:docMk/>
            <pc:sldMk cId="3844503272" sldId="306"/>
            <ac:grpSpMk id="28" creationId="{B19F215D-F583-4645-BBB4-4F7A9FA1B7EE}"/>
          </ac:grpSpMkLst>
        </pc:grpChg>
        <pc:graphicFrameChg chg="add mod modGraphic">
          <ac:chgData name="Joseph  Witcombe" userId="a2840d26-4401-46ce-837a-825901afe1b0" providerId="ADAL" clId="{C4424B7A-7A25-4D06-AD0F-F5BB98780ECA}" dt="2021-12-30T20:49:50.369" v="1935" actId="1076"/>
          <ac:graphicFrameMkLst>
            <pc:docMk/>
            <pc:sldMk cId="3844503272" sldId="306"/>
            <ac:graphicFrameMk id="5" creationId="{220FBD1E-D781-42DE-A166-3407F5834B0D}"/>
          </ac:graphicFrameMkLst>
        </pc:graphicFrameChg>
        <pc:cxnChg chg="del">
          <ac:chgData name="Joseph  Witcombe" userId="a2840d26-4401-46ce-837a-825901afe1b0" providerId="ADAL" clId="{C4424B7A-7A25-4D06-AD0F-F5BB98780ECA}" dt="2021-12-30T20:20:00.218" v="1269" actId="478"/>
          <ac:cxnSpMkLst>
            <pc:docMk/>
            <pc:sldMk cId="3844503272" sldId="306"/>
            <ac:cxnSpMk id="7" creationId="{A3CFEF18-63F7-420F-8E48-5BE4F50EA845}"/>
          </ac:cxnSpMkLst>
        </pc:cxnChg>
        <pc:cxnChg chg="del">
          <ac:chgData name="Joseph  Witcombe" userId="a2840d26-4401-46ce-837a-825901afe1b0" providerId="ADAL" clId="{C4424B7A-7A25-4D06-AD0F-F5BB98780ECA}" dt="2021-12-30T20:44:07.788" v="1827" actId="478"/>
          <ac:cxnSpMkLst>
            <pc:docMk/>
            <pc:sldMk cId="3844503272" sldId="306"/>
            <ac:cxnSpMk id="106" creationId="{00000000-0000-0000-0000-000000000000}"/>
          </ac:cxnSpMkLst>
        </pc:cxnChg>
      </pc:sldChg>
    </pc:docChg>
  </pc:docChgLst>
  <pc:docChgLst>
    <pc:chgData name="Joseph  Witcombe" userId="S::joseph@purplebeard.co.uk::a2840d26-4401-46ce-837a-825901afe1b0" providerId="AD" clId="Web-{59FE0B00-85C7-E9BC-B7C8-498D63D4D6E7}"/>
    <pc:docChg chg="addSld modSld sldOrd">
      <pc:chgData name="Joseph  Witcombe" userId="S::joseph@purplebeard.co.uk::a2840d26-4401-46ce-837a-825901afe1b0" providerId="AD" clId="Web-{59FE0B00-85C7-E9BC-B7C8-498D63D4D6E7}" dt="2022-01-01T01:30:09.479" v="725"/>
      <pc:docMkLst>
        <pc:docMk/>
      </pc:docMkLst>
      <pc:sldChg chg="modSp modNotes">
        <pc:chgData name="Joseph  Witcombe" userId="S::joseph@purplebeard.co.uk::a2840d26-4401-46ce-837a-825901afe1b0" providerId="AD" clId="Web-{59FE0B00-85C7-E9BC-B7C8-498D63D4D6E7}" dt="2022-01-01T01:25:44.583" v="721"/>
        <pc:sldMkLst>
          <pc:docMk/>
          <pc:sldMk cId="3588611987" sldId="297"/>
        </pc:sldMkLst>
        <pc:spChg chg="mod">
          <ac:chgData name="Joseph  Witcombe" userId="S::joseph@purplebeard.co.uk::a2840d26-4401-46ce-837a-825901afe1b0" providerId="AD" clId="Web-{59FE0B00-85C7-E9BC-B7C8-498D63D4D6E7}" dt="2022-01-01T01:23:26.143" v="702" actId="14100"/>
          <ac:spMkLst>
            <pc:docMk/>
            <pc:sldMk cId="3588611987" sldId="297"/>
            <ac:spMk id="2" creationId="{E3E9F866-B9A3-469E-AE33-EB840B39AC9A}"/>
          </ac:spMkLst>
        </pc:spChg>
      </pc:sldChg>
      <pc:sldChg chg="modNotes">
        <pc:chgData name="Joseph  Witcombe" userId="S::joseph@purplebeard.co.uk::a2840d26-4401-46ce-837a-825901afe1b0" providerId="AD" clId="Web-{59FE0B00-85C7-E9BC-B7C8-498D63D4D6E7}" dt="2022-01-01T01:30:09.479" v="725"/>
        <pc:sldMkLst>
          <pc:docMk/>
          <pc:sldMk cId="2950127719" sldId="299"/>
        </pc:sldMkLst>
      </pc:sldChg>
      <pc:sldChg chg="ord">
        <pc:chgData name="Joseph  Witcombe" userId="S::joseph@purplebeard.co.uk::a2840d26-4401-46ce-837a-825901afe1b0" providerId="AD" clId="Web-{59FE0B00-85C7-E9BC-B7C8-498D63D4D6E7}" dt="2022-01-01T01:22:06.845" v="687"/>
        <pc:sldMkLst>
          <pc:docMk/>
          <pc:sldMk cId="1302601540" sldId="301"/>
        </pc:sldMkLst>
      </pc:sldChg>
      <pc:sldChg chg="ord">
        <pc:chgData name="Joseph  Witcombe" userId="S::joseph@purplebeard.co.uk::a2840d26-4401-46ce-837a-825901afe1b0" providerId="AD" clId="Web-{59FE0B00-85C7-E9BC-B7C8-498D63D4D6E7}" dt="2022-01-01T01:23:56.941" v="711"/>
        <pc:sldMkLst>
          <pc:docMk/>
          <pc:sldMk cId="1617218094" sldId="305"/>
        </pc:sldMkLst>
      </pc:sldChg>
      <pc:sldChg chg="ord">
        <pc:chgData name="Joseph  Witcombe" userId="S::joseph@purplebeard.co.uk::a2840d26-4401-46ce-837a-825901afe1b0" providerId="AD" clId="Web-{59FE0B00-85C7-E9BC-B7C8-498D63D4D6E7}" dt="2022-01-01T01:23:58.784" v="712"/>
        <pc:sldMkLst>
          <pc:docMk/>
          <pc:sldMk cId="3844503272" sldId="306"/>
        </pc:sldMkLst>
      </pc:sldChg>
      <pc:sldChg chg="addSp delSp modSp add ord replId">
        <pc:chgData name="Joseph  Witcombe" userId="S::joseph@purplebeard.co.uk::a2840d26-4401-46ce-837a-825901afe1b0" providerId="AD" clId="Web-{59FE0B00-85C7-E9BC-B7C8-498D63D4D6E7}" dt="2022-01-01T01:21:59.438" v="686"/>
        <pc:sldMkLst>
          <pc:docMk/>
          <pc:sldMk cId="1927098626" sldId="307"/>
        </pc:sldMkLst>
        <pc:spChg chg="del mod">
          <ac:chgData name="Joseph  Witcombe" userId="S::joseph@purplebeard.co.uk::a2840d26-4401-46ce-837a-825901afe1b0" providerId="AD" clId="Web-{59FE0B00-85C7-E9BC-B7C8-498D63D4D6E7}" dt="2021-12-31T18:31:22.563" v="515"/>
          <ac:spMkLst>
            <pc:docMk/>
            <pc:sldMk cId="1927098626" sldId="307"/>
            <ac:spMk id="2" creationId="{E3E9F866-B9A3-469E-AE33-EB840B39AC9A}"/>
          </ac:spMkLst>
        </pc:spChg>
        <pc:spChg chg="del mod">
          <ac:chgData name="Joseph  Witcombe" userId="S::joseph@purplebeard.co.uk::a2840d26-4401-46ce-837a-825901afe1b0" providerId="AD" clId="Web-{59FE0B00-85C7-E9BC-B7C8-498D63D4D6E7}" dt="2021-12-31T18:26:38.015" v="200"/>
          <ac:spMkLst>
            <pc:docMk/>
            <pc:sldMk cId="1927098626" sldId="307"/>
            <ac:spMk id="6" creationId="{0891F82D-B04B-438B-BB5B-7A377E677798}"/>
          </ac:spMkLst>
        </pc:spChg>
        <pc:graphicFrameChg chg="add del mod">
          <ac:chgData name="Joseph  Witcombe" userId="S::joseph@purplebeard.co.uk::a2840d26-4401-46ce-837a-825901afe1b0" providerId="AD" clId="Web-{59FE0B00-85C7-E9BC-B7C8-498D63D4D6E7}" dt="2021-12-31T18:29:53.653" v="398"/>
          <ac:graphicFrameMkLst>
            <pc:docMk/>
            <pc:sldMk cId="1927098626" sldId="307"/>
            <ac:graphicFrameMk id="4" creationId="{43A145B9-5882-4D7C-99E9-BFF2F479DC78}"/>
          </ac:graphicFrameMkLst>
        </pc:graphicFrameChg>
        <pc:graphicFrameChg chg="add del mod modGraphic">
          <ac:chgData name="Joseph  Witcombe" userId="S::joseph@purplebeard.co.uk::a2840d26-4401-46ce-837a-825901afe1b0" providerId="AD" clId="Web-{59FE0B00-85C7-E9BC-B7C8-498D63D4D6E7}" dt="2021-12-31T18:33:27.584" v="661"/>
          <ac:graphicFrameMkLst>
            <pc:docMk/>
            <pc:sldMk cId="1927098626" sldId="307"/>
            <ac:graphicFrameMk id="5" creationId="{220FBD1E-D781-42DE-A166-3407F5834B0D}"/>
          </ac:graphicFrameMkLst>
        </pc:graphicFrameChg>
      </pc:sldChg>
      <pc:sldChg chg="modSp add ord replId">
        <pc:chgData name="Joseph  Witcombe" userId="S::joseph@purplebeard.co.uk::a2840d26-4401-46ce-837a-825901afe1b0" providerId="AD" clId="Web-{59FE0B00-85C7-E9BC-B7C8-498D63D4D6E7}" dt="2022-01-01T01:23:18.315" v="698"/>
        <pc:sldMkLst>
          <pc:docMk/>
          <pc:sldMk cId="4013023479" sldId="308"/>
        </pc:sldMkLst>
        <pc:spChg chg="mod">
          <ac:chgData name="Joseph  Witcombe" userId="S::joseph@purplebeard.co.uk::a2840d26-4401-46ce-837a-825901afe1b0" providerId="AD" clId="Web-{59FE0B00-85C7-E9BC-B7C8-498D63D4D6E7}" dt="2022-01-01T01:23:13.908" v="697" actId="1076"/>
          <ac:spMkLst>
            <pc:docMk/>
            <pc:sldMk cId="4013023479" sldId="308"/>
            <ac:spMk id="2" creationId="{E3E9F866-B9A3-469E-AE33-EB840B39AC9A}"/>
          </ac:spMkLst>
        </pc:spChg>
      </pc:sldChg>
    </pc:docChg>
  </pc:docChgLst>
  <pc:docChgLst>
    <pc:chgData name="Joseph  Witcombe" userId="S::joseph@purplebeard.co.uk::a2840d26-4401-46ce-837a-825901afe1b0" providerId="AD" clId="Web-{D241C86F-96AB-A30D-FF27-ED4DCCBEA10B}"/>
    <pc:docChg chg="modSld">
      <pc:chgData name="Joseph  Witcombe" userId="S::joseph@purplebeard.co.uk::a2840d26-4401-46ce-837a-825901afe1b0" providerId="AD" clId="Web-{D241C86F-96AB-A30D-FF27-ED4DCCBEA10B}" dt="2022-01-10T00:42:24.206" v="12" actId="1076"/>
      <pc:docMkLst>
        <pc:docMk/>
      </pc:docMkLst>
      <pc:sldChg chg="modSp">
        <pc:chgData name="Joseph  Witcombe" userId="S::joseph@purplebeard.co.uk::a2840d26-4401-46ce-837a-825901afe1b0" providerId="AD" clId="Web-{D241C86F-96AB-A30D-FF27-ED4DCCBEA10B}" dt="2022-01-10T00:42:24.206" v="12" actId="1076"/>
        <pc:sldMkLst>
          <pc:docMk/>
          <pc:sldMk cId="2075643610" sldId="310"/>
        </pc:sldMkLst>
        <pc:spChg chg="mod">
          <ac:chgData name="Joseph  Witcombe" userId="S::joseph@purplebeard.co.uk::a2840d26-4401-46ce-837a-825901afe1b0" providerId="AD" clId="Web-{D241C86F-96AB-A30D-FF27-ED4DCCBEA10B}" dt="2022-01-10T00:42:24.206" v="12" actId="1076"/>
          <ac:spMkLst>
            <pc:docMk/>
            <pc:sldMk cId="2075643610" sldId="310"/>
            <ac:spMk id="2" creationId="{E3E9F866-B9A3-469E-AE33-EB840B39AC9A}"/>
          </ac:spMkLst>
        </pc:spChg>
      </pc:sldChg>
    </pc:docChg>
  </pc:docChgLst>
  <pc:docChgLst>
    <pc:chgData name="Joseph  Witcombe" userId="S::joseph@purplebeard.co.uk::a2840d26-4401-46ce-837a-825901afe1b0" providerId="AD" clId="Web-{8C66C8F1-7EA6-BB03-B5C1-E299B9C842A5}"/>
    <pc:docChg chg="addSld modSld sldOrd">
      <pc:chgData name="Joseph  Witcombe" userId="S::joseph@purplebeard.co.uk::a2840d26-4401-46ce-837a-825901afe1b0" providerId="AD" clId="Web-{8C66C8F1-7EA6-BB03-B5C1-E299B9C842A5}" dt="2021-12-30T03:28:32.914" v="463"/>
      <pc:docMkLst>
        <pc:docMk/>
      </pc:docMkLst>
      <pc:sldChg chg="ord">
        <pc:chgData name="Joseph  Witcombe" userId="S::joseph@purplebeard.co.uk::a2840d26-4401-46ce-837a-825901afe1b0" providerId="AD" clId="Web-{8C66C8F1-7EA6-BB03-B5C1-E299B9C842A5}" dt="2021-12-29T19:33:40.651" v="84"/>
        <pc:sldMkLst>
          <pc:docMk/>
          <pc:sldMk cId="0" sldId="284"/>
        </pc:sldMkLst>
      </pc:sldChg>
      <pc:sldChg chg="modNotes">
        <pc:chgData name="Joseph  Witcombe" userId="S::joseph@purplebeard.co.uk::a2840d26-4401-46ce-837a-825901afe1b0" providerId="AD" clId="Web-{8C66C8F1-7EA6-BB03-B5C1-E299B9C842A5}" dt="2021-12-29T19:32:39.256" v="81"/>
        <pc:sldMkLst>
          <pc:docMk/>
          <pc:sldMk cId="3588611987" sldId="297"/>
        </pc:sldMkLst>
      </pc:sldChg>
      <pc:sldChg chg="addSp delSp modSp modNotes">
        <pc:chgData name="Joseph  Witcombe" userId="S::joseph@purplebeard.co.uk::a2840d26-4401-46ce-837a-825901afe1b0" providerId="AD" clId="Web-{8C66C8F1-7EA6-BB03-B5C1-E299B9C842A5}" dt="2021-12-30T01:58:51.121" v="304" actId="20577"/>
        <pc:sldMkLst>
          <pc:docMk/>
          <pc:sldMk cId="1905242167" sldId="298"/>
        </pc:sldMkLst>
        <pc:spChg chg="mod">
          <ac:chgData name="Joseph  Witcombe" userId="S::joseph@purplebeard.co.uk::a2840d26-4401-46ce-837a-825901afe1b0" providerId="AD" clId="Web-{8C66C8F1-7EA6-BB03-B5C1-E299B9C842A5}" dt="2021-12-30T01:58:51.121" v="304" actId="20577"/>
          <ac:spMkLst>
            <pc:docMk/>
            <pc:sldMk cId="1905242167" sldId="298"/>
            <ac:spMk id="2" creationId="{E3E9F866-B9A3-469E-AE33-EB840B39AC9A}"/>
          </ac:spMkLst>
        </pc:spChg>
        <pc:spChg chg="add mod">
          <ac:chgData name="Joseph  Witcombe" userId="S::joseph@purplebeard.co.uk::a2840d26-4401-46ce-837a-825901afe1b0" providerId="AD" clId="Web-{8C66C8F1-7EA6-BB03-B5C1-E299B9C842A5}" dt="2021-12-30T01:46:36.584" v="294" actId="20577"/>
          <ac:spMkLst>
            <pc:docMk/>
            <pc:sldMk cId="1905242167" sldId="298"/>
            <ac:spMk id="4" creationId="{CDD22059-14EE-465D-A240-7265D0041005}"/>
          </ac:spMkLst>
        </pc:spChg>
        <pc:spChg chg="del">
          <ac:chgData name="Joseph  Witcombe" userId="S::joseph@purplebeard.co.uk::a2840d26-4401-46ce-837a-825901afe1b0" providerId="AD" clId="Web-{8C66C8F1-7EA6-BB03-B5C1-E299B9C842A5}" dt="2021-12-30T01:38:32.428" v="92"/>
          <ac:spMkLst>
            <pc:docMk/>
            <pc:sldMk cId="1905242167" sldId="298"/>
            <ac:spMk id="103" creationId="{00000000-0000-0000-0000-000000000000}"/>
          </ac:spMkLst>
        </pc:spChg>
        <pc:picChg chg="add del mod">
          <ac:chgData name="Joseph  Witcombe" userId="S::joseph@purplebeard.co.uk::a2840d26-4401-46ce-837a-825901afe1b0" providerId="AD" clId="Web-{8C66C8F1-7EA6-BB03-B5C1-E299B9C842A5}" dt="2021-12-30T01:57:58.402" v="298"/>
          <ac:picMkLst>
            <pc:docMk/>
            <pc:sldMk cId="1905242167" sldId="298"/>
            <ac:picMk id="3" creationId="{79B91D91-1B7D-47CC-87EF-7B2FE1D7B74C}"/>
          </ac:picMkLst>
        </pc:picChg>
        <pc:picChg chg="add mod">
          <ac:chgData name="Joseph  Witcombe" userId="S::joseph@purplebeard.co.uk::a2840d26-4401-46ce-837a-825901afe1b0" providerId="AD" clId="Web-{8C66C8F1-7EA6-BB03-B5C1-E299B9C842A5}" dt="2021-12-30T01:58:42.887" v="303" actId="1076"/>
          <ac:picMkLst>
            <pc:docMk/>
            <pc:sldMk cId="1905242167" sldId="298"/>
            <ac:picMk id="5" creationId="{9E885CC5-117A-4DB8-BDA5-481F83905E16}"/>
          </ac:picMkLst>
        </pc:picChg>
      </pc:sldChg>
      <pc:sldChg chg="modNotes">
        <pc:chgData name="Joseph  Witcombe" userId="S::joseph@purplebeard.co.uk::a2840d26-4401-46ce-837a-825901afe1b0" providerId="AD" clId="Web-{8C66C8F1-7EA6-BB03-B5C1-E299B9C842A5}" dt="2021-12-30T03:25:30.263" v="378"/>
        <pc:sldMkLst>
          <pc:docMk/>
          <pc:sldMk cId="2950127719" sldId="299"/>
        </pc:sldMkLst>
      </pc:sldChg>
      <pc:sldChg chg="modNotes">
        <pc:chgData name="Joseph  Witcombe" userId="S::joseph@purplebeard.co.uk::a2840d26-4401-46ce-837a-825901afe1b0" providerId="AD" clId="Web-{8C66C8F1-7EA6-BB03-B5C1-E299B9C842A5}" dt="2021-12-29T00:05:33.722" v="1"/>
        <pc:sldMkLst>
          <pc:docMk/>
          <pc:sldMk cId="1302601540" sldId="301"/>
        </pc:sldMkLst>
      </pc:sldChg>
      <pc:sldChg chg="add">
        <pc:chgData name="Joseph  Witcombe" userId="S::joseph@purplebeard.co.uk::a2840d26-4401-46ce-837a-825901afe1b0" providerId="AD" clId="Web-{8C66C8F1-7EA6-BB03-B5C1-E299B9C842A5}" dt="2021-12-29T19:33:27.431" v="82"/>
        <pc:sldMkLst>
          <pc:docMk/>
          <pc:sldMk cId="4095366602" sldId="302"/>
        </pc:sldMkLst>
      </pc:sldChg>
      <pc:sldChg chg="add replId">
        <pc:chgData name="Joseph  Witcombe" userId="S::joseph@purplebeard.co.uk::a2840d26-4401-46ce-837a-825901afe1b0" providerId="AD" clId="Web-{8C66C8F1-7EA6-BB03-B5C1-E299B9C842A5}" dt="2021-12-29T19:33:36.010" v="83"/>
        <pc:sldMkLst>
          <pc:docMk/>
          <pc:sldMk cId="2791281453" sldId="303"/>
        </pc:sldMkLst>
      </pc:sldChg>
      <pc:sldChg chg="delSp modSp add ord replId">
        <pc:chgData name="Joseph  Witcombe" userId="S::joseph@purplebeard.co.uk::a2840d26-4401-46ce-837a-825901afe1b0" providerId="AD" clId="Web-{8C66C8F1-7EA6-BB03-B5C1-E299B9C842A5}" dt="2021-12-30T03:28:32.914" v="463"/>
        <pc:sldMkLst>
          <pc:docMk/>
          <pc:sldMk cId="1585759149" sldId="304"/>
        </pc:sldMkLst>
        <pc:spChg chg="mod">
          <ac:chgData name="Joseph  Witcombe" userId="S::joseph@purplebeard.co.uk::a2840d26-4401-46ce-837a-825901afe1b0" providerId="AD" clId="Web-{8C66C8F1-7EA6-BB03-B5C1-E299B9C842A5}" dt="2021-12-30T03:28:22.492" v="461" actId="20577"/>
          <ac:spMkLst>
            <pc:docMk/>
            <pc:sldMk cId="1585759149" sldId="304"/>
            <ac:spMk id="4" creationId="{CDD22059-14EE-465D-A240-7265D0041005}"/>
          </ac:spMkLst>
        </pc:spChg>
        <pc:picChg chg="del">
          <ac:chgData name="Joseph  Witcombe" userId="S::joseph@purplebeard.co.uk::a2840d26-4401-46ce-837a-825901afe1b0" providerId="AD" clId="Web-{8C66C8F1-7EA6-BB03-B5C1-E299B9C842A5}" dt="2021-12-30T03:28:25.758" v="462"/>
          <ac:picMkLst>
            <pc:docMk/>
            <pc:sldMk cId="1585759149" sldId="304"/>
            <ac:picMk id="5" creationId="{9E885CC5-117A-4DB8-BDA5-481F83905E16}"/>
          </ac:picMkLst>
        </pc:picChg>
      </pc:sldChg>
    </pc:docChg>
  </pc:docChgLst>
  <pc:docChgLst>
    <pc:chgData name="Joseph  Witcombe" userId="S::joseph@purplebeard.co.uk::a2840d26-4401-46ce-837a-825901afe1b0" providerId="AD" clId="Web-{5DC26704-4C16-0160-3E2F-7E45A6C385DE}"/>
    <pc:docChg chg="addSld modSld sldOrd">
      <pc:chgData name="Joseph  Witcombe" userId="S::joseph@purplebeard.co.uk::a2840d26-4401-46ce-837a-825901afe1b0" providerId="AD" clId="Web-{5DC26704-4C16-0160-3E2F-7E45A6C385DE}" dt="2022-03-17T01:33:43.911" v="16"/>
      <pc:docMkLst>
        <pc:docMk/>
      </pc:docMkLst>
      <pc:sldChg chg="addSp delSp modSp add ord replId">
        <pc:chgData name="Joseph  Witcombe" userId="S::joseph@purplebeard.co.uk::a2840d26-4401-46ce-837a-825901afe1b0" providerId="AD" clId="Web-{5DC26704-4C16-0160-3E2F-7E45A6C385DE}" dt="2022-03-17T01:33:43.911" v="16"/>
        <pc:sldMkLst>
          <pc:docMk/>
          <pc:sldMk cId="432061800" sldId="381"/>
        </pc:sldMkLst>
        <pc:spChg chg="add del mod">
          <ac:chgData name="Joseph  Witcombe" userId="S::joseph@purplebeard.co.uk::a2840d26-4401-46ce-837a-825901afe1b0" providerId="AD" clId="Web-{5DC26704-4C16-0160-3E2F-7E45A6C385DE}" dt="2022-03-17T01:32:33.516" v="5"/>
          <ac:spMkLst>
            <pc:docMk/>
            <pc:sldMk cId="432061800" sldId="381"/>
            <ac:spMk id="4" creationId="{A323E9D2-A6E8-463B-A96F-AAC030EF6D40}"/>
          </ac:spMkLst>
        </pc:spChg>
        <pc:spChg chg="del">
          <ac:chgData name="Joseph  Witcombe" userId="S::joseph@purplebeard.co.uk::a2840d26-4401-46ce-837a-825901afe1b0" providerId="AD" clId="Web-{5DC26704-4C16-0160-3E2F-7E45A6C385DE}" dt="2022-03-17T01:32:35.704" v="6"/>
          <ac:spMkLst>
            <pc:docMk/>
            <pc:sldMk cId="432061800" sldId="381"/>
            <ac:spMk id="5" creationId="{481AA86E-3DC1-4DCA-BC38-33D5B631259A}"/>
          </ac:spMkLst>
        </pc:spChg>
        <pc:spChg chg="del mod">
          <ac:chgData name="Joseph  Witcombe" userId="S::joseph@purplebeard.co.uk::a2840d26-4401-46ce-837a-825901afe1b0" providerId="AD" clId="Web-{5DC26704-4C16-0160-3E2F-7E45A6C385DE}" dt="2022-03-17T01:32:31.516" v="4"/>
          <ac:spMkLst>
            <pc:docMk/>
            <pc:sldMk cId="432061800" sldId="381"/>
            <ac:spMk id="6" creationId="{EE1C1393-6558-4322-A1C5-F582FED6201F}"/>
          </ac:spMkLst>
        </pc:spChg>
        <pc:spChg chg="add del mod">
          <ac:chgData name="Joseph  Witcombe" userId="S::joseph@purplebeard.co.uk::a2840d26-4401-46ce-837a-825901afe1b0" providerId="AD" clId="Web-{5DC26704-4C16-0160-3E2F-7E45A6C385DE}" dt="2022-03-17T01:32:41.595" v="8"/>
          <ac:spMkLst>
            <pc:docMk/>
            <pc:sldMk cId="432061800" sldId="381"/>
            <ac:spMk id="8" creationId="{FC2E7D2A-D6AC-4DE2-887F-19E1D86A44D1}"/>
          </ac:spMkLst>
        </pc:spChg>
        <pc:spChg chg="del">
          <ac:chgData name="Joseph  Witcombe" userId="S::joseph@purplebeard.co.uk::a2840d26-4401-46ce-837a-825901afe1b0" providerId="AD" clId="Web-{5DC26704-4C16-0160-3E2F-7E45A6C385DE}" dt="2022-03-17T01:32:39.844" v="7"/>
          <ac:spMkLst>
            <pc:docMk/>
            <pc:sldMk cId="432061800" sldId="381"/>
            <ac:spMk id="103" creationId="{00000000-0000-0000-0000-000000000000}"/>
          </ac:spMkLst>
        </pc:spChg>
        <pc:picChg chg="add mod">
          <ac:chgData name="Joseph  Witcombe" userId="S::joseph@purplebeard.co.uk::a2840d26-4401-46ce-837a-825901afe1b0" providerId="AD" clId="Web-{5DC26704-4C16-0160-3E2F-7E45A6C385DE}" dt="2022-03-17T01:33:13.971" v="15" actId="1076"/>
          <ac:picMkLst>
            <pc:docMk/>
            <pc:sldMk cId="432061800" sldId="381"/>
            <ac:picMk id="2" creationId="{54F5C2B1-B77C-42BE-9E1E-0930EB1441AE}"/>
          </ac:picMkLst>
        </pc:picChg>
      </pc:sldChg>
    </pc:docChg>
  </pc:docChgLst>
  <pc:docChgLst>
    <pc:chgData name="Joseph  Witcombe" userId="S::joseph@purplebeard.co.uk::a2840d26-4401-46ce-837a-825901afe1b0" providerId="AD" clId="Web-{4420E677-E9D9-1E74-EBC1-6C49C850975E}"/>
    <pc:docChg chg="addSld delSld modSld">
      <pc:chgData name="Joseph  Witcombe" userId="S::joseph@purplebeard.co.uk::a2840d26-4401-46ce-837a-825901afe1b0" providerId="AD" clId="Web-{4420E677-E9D9-1E74-EBC1-6C49C850975E}" dt="2022-04-21T04:29:11.063" v="22"/>
      <pc:docMkLst>
        <pc:docMk/>
      </pc:docMkLst>
      <pc:sldChg chg="del">
        <pc:chgData name="Joseph  Witcombe" userId="S::joseph@purplebeard.co.uk::a2840d26-4401-46ce-837a-825901afe1b0" providerId="AD" clId="Web-{4420E677-E9D9-1E74-EBC1-6C49C850975E}" dt="2022-04-21T04:21:04.864" v="4"/>
        <pc:sldMkLst>
          <pc:docMk/>
          <pc:sldMk cId="3674574106" sldId="382"/>
        </pc:sldMkLst>
      </pc:sldChg>
      <pc:sldChg chg="modSp add del">
        <pc:chgData name="Joseph  Witcombe" userId="S::joseph@purplebeard.co.uk::a2840d26-4401-46ce-837a-825901afe1b0" providerId="AD" clId="Web-{4420E677-E9D9-1E74-EBC1-6C49C850975E}" dt="2022-04-21T04:29:11.063" v="22"/>
        <pc:sldMkLst>
          <pc:docMk/>
          <pc:sldMk cId="1582027847" sldId="388"/>
        </pc:sldMkLst>
        <pc:spChg chg="mod">
          <ac:chgData name="Joseph  Witcombe" userId="S::joseph@purplebeard.co.uk::a2840d26-4401-46ce-837a-825901afe1b0" providerId="AD" clId="Web-{4420E677-E9D9-1E74-EBC1-6C49C850975E}" dt="2022-04-21T04:27:29.904" v="11" actId="20577"/>
          <ac:spMkLst>
            <pc:docMk/>
            <pc:sldMk cId="1582027847" sldId="388"/>
            <ac:spMk id="3" creationId="{DFFA28C3-300F-465A-B033-CF910AE2C92F}"/>
          </ac:spMkLst>
        </pc:spChg>
      </pc:sldChg>
      <pc:sldChg chg="modSp">
        <pc:chgData name="Joseph  Witcombe" userId="S::joseph@purplebeard.co.uk::a2840d26-4401-46ce-837a-825901afe1b0" providerId="AD" clId="Web-{4420E677-E9D9-1E74-EBC1-6C49C850975E}" dt="2022-04-21T04:27:09.497" v="9" actId="20577"/>
        <pc:sldMkLst>
          <pc:docMk/>
          <pc:sldMk cId="1961021198" sldId="389"/>
        </pc:sldMkLst>
        <pc:spChg chg="mod">
          <ac:chgData name="Joseph  Witcombe" userId="S::joseph@purplebeard.co.uk::a2840d26-4401-46ce-837a-825901afe1b0" providerId="AD" clId="Web-{4420E677-E9D9-1E74-EBC1-6C49C850975E}" dt="2022-04-21T04:27:09.497" v="9" actId="20577"/>
          <ac:spMkLst>
            <pc:docMk/>
            <pc:sldMk cId="1961021198" sldId="389"/>
            <ac:spMk id="3" creationId="{DFFA28C3-300F-465A-B033-CF910AE2C92F}"/>
          </ac:spMkLst>
        </pc:spChg>
      </pc:sldChg>
      <pc:sldChg chg="del">
        <pc:chgData name="Joseph  Witcombe" userId="S::joseph@purplebeard.co.uk::a2840d26-4401-46ce-837a-825901afe1b0" providerId="AD" clId="Web-{4420E677-E9D9-1E74-EBC1-6C49C850975E}" dt="2022-04-21T04:20:40.207" v="1"/>
        <pc:sldMkLst>
          <pc:docMk/>
          <pc:sldMk cId="2050851360" sldId="391"/>
        </pc:sldMkLst>
      </pc:sldChg>
      <pc:sldChg chg="del">
        <pc:chgData name="Joseph  Witcombe" userId="S::joseph@purplebeard.co.uk::a2840d26-4401-46ce-837a-825901afe1b0" providerId="AD" clId="Web-{4420E677-E9D9-1E74-EBC1-6C49C850975E}" dt="2022-04-21T04:20:40.207" v="2"/>
        <pc:sldMkLst>
          <pc:docMk/>
          <pc:sldMk cId="3471022491" sldId="392"/>
        </pc:sldMkLst>
      </pc:sldChg>
      <pc:sldChg chg="del">
        <pc:chgData name="Joseph  Witcombe" userId="S::joseph@purplebeard.co.uk::a2840d26-4401-46ce-837a-825901afe1b0" providerId="AD" clId="Web-{4420E677-E9D9-1E74-EBC1-6C49C850975E}" dt="2022-04-21T04:20:40.207" v="3"/>
        <pc:sldMkLst>
          <pc:docMk/>
          <pc:sldMk cId="2725096459" sldId="393"/>
        </pc:sldMkLst>
      </pc:sldChg>
      <pc:sldChg chg="modSp">
        <pc:chgData name="Joseph  Witcombe" userId="S::joseph@purplebeard.co.uk::a2840d26-4401-46ce-837a-825901afe1b0" providerId="AD" clId="Web-{4420E677-E9D9-1E74-EBC1-6C49C850975E}" dt="2022-04-21T04:27:17.451" v="10" actId="20577"/>
        <pc:sldMkLst>
          <pc:docMk/>
          <pc:sldMk cId="3334229990" sldId="394"/>
        </pc:sldMkLst>
        <pc:spChg chg="mod">
          <ac:chgData name="Joseph  Witcombe" userId="S::joseph@purplebeard.co.uk::a2840d26-4401-46ce-837a-825901afe1b0" providerId="AD" clId="Web-{4420E677-E9D9-1E74-EBC1-6C49C850975E}" dt="2022-04-21T04:27:17.451" v="10" actId="20577"/>
          <ac:spMkLst>
            <pc:docMk/>
            <pc:sldMk cId="3334229990" sldId="394"/>
            <ac:spMk id="3" creationId="{DFFA28C3-300F-465A-B033-CF910AE2C92F}"/>
          </ac:spMkLst>
        </pc:spChg>
      </pc:sldChg>
      <pc:sldChg chg="modSp">
        <pc:chgData name="Joseph  Witcombe" userId="S::joseph@purplebeard.co.uk::a2840d26-4401-46ce-837a-825901afe1b0" providerId="AD" clId="Web-{4420E677-E9D9-1E74-EBC1-6C49C850975E}" dt="2022-04-21T04:27:52.655" v="15" actId="20577"/>
        <pc:sldMkLst>
          <pc:docMk/>
          <pc:sldMk cId="2216162293" sldId="395"/>
        </pc:sldMkLst>
        <pc:spChg chg="mod">
          <ac:chgData name="Joseph  Witcombe" userId="S::joseph@purplebeard.co.uk::a2840d26-4401-46ce-837a-825901afe1b0" providerId="AD" clId="Web-{4420E677-E9D9-1E74-EBC1-6C49C850975E}" dt="2022-04-21T04:27:52.655" v="15" actId="20577"/>
          <ac:spMkLst>
            <pc:docMk/>
            <pc:sldMk cId="2216162293" sldId="395"/>
            <ac:spMk id="3" creationId="{DFFA28C3-300F-465A-B033-CF910AE2C92F}"/>
          </ac:spMkLst>
        </pc:spChg>
      </pc:sldChg>
      <pc:sldChg chg="del">
        <pc:chgData name="Joseph  Witcombe" userId="S::joseph@purplebeard.co.uk::a2840d26-4401-46ce-837a-825901afe1b0" providerId="AD" clId="Web-{4420E677-E9D9-1E74-EBC1-6C49C850975E}" dt="2022-04-21T04:25:57.230" v="6"/>
        <pc:sldMkLst>
          <pc:docMk/>
          <pc:sldMk cId="3622558152" sldId="396"/>
        </pc:sldMkLst>
      </pc:sldChg>
      <pc:sldChg chg="del">
        <pc:chgData name="Joseph  Witcombe" userId="S::joseph@purplebeard.co.uk::a2840d26-4401-46ce-837a-825901afe1b0" providerId="AD" clId="Web-{4420E677-E9D9-1E74-EBC1-6C49C850975E}" dt="2022-04-21T04:20:40.207" v="0"/>
        <pc:sldMkLst>
          <pc:docMk/>
          <pc:sldMk cId="2742340722" sldId="399"/>
        </pc:sldMkLst>
      </pc:sldChg>
      <pc:sldChg chg="add del">
        <pc:chgData name="Joseph  Witcombe" userId="S::joseph@purplebeard.co.uk::a2840d26-4401-46ce-837a-825901afe1b0" providerId="AD" clId="Web-{4420E677-E9D9-1E74-EBC1-6C49C850975E}" dt="2022-04-21T04:29:11.047" v="21"/>
        <pc:sldMkLst>
          <pc:docMk/>
          <pc:sldMk cId="2716177280" sldId="402"/>
        </pc:sldMkLst>
      </pc:sldChg>
      <pc:sldChg chg="del">
        <pc:chgData name="Joseph  Witcombe" userId="S::joseph@purplebeard.co.uk::a2840d26-4401-46ce-837a-825901afe1b0" providerId="AD" clId="Web-{4420E677-E9D9-1E74-EBC1-6C49C850975E}" dt="2022-04-21T04:25:57.230" v="5"/>
        <pc:sldMkLst>
          <pc:docMk/>
          <pc:sldMk cId="2477135127" sldId="404"/>
        </pc:sldMkLst>
      </pc:sldChg>
      <pc:sldChg chg="del">
        <pc:chgData name="Joseph  Witcombe" userId="S::joseph@purplebeard.co.uk::a2840d26-4401-46ce-837a-825901afe1b0" providerId="AD" clId="Web-{4420E677-E9D9-1E74-EBC1-6C49C850975E}" dt="2022-04-21T04:28:27.952" v="20"/>
        <pc:sldMkLst>
          <pc:docMk/>
          <pc:sldMk cId="3594055202" sldId="406"/>
        </pc:sldMkLst>
      </pc:sldChg>
    </pc:docChg>
  </pc:docChgLst>
  <pc:docChgLst>
    <pc:chgData name="Joseph  Witcombe" userId="S::joseph@purplebeard.co.uk::a2840d26-4401-46ce-837a-825901afe1b0" providerId="AD" clId="Web-{43C18DCF-3B1D-BA80-DEEC-C501B4A02A73}"/>
    <pc:docChg chg="delSld">
      <pc:chgData name="Joseph  Witcombe" userId="S::joseph@purplebeard.co.uk::a2840d26-4401-46ce-837a-825901afe1b0" providerId="AD" clId="Web-{43C18DCF-3B1D-BA80-DEEC-C501B4A02A73}" dt="2022-03-09T13:10:53.540" v="15"/>
      <pc:docMkLst>
        <pc:docMk/>
      </pc:docMkLst>
      <pc:sldChg chg="del">
        <pc:chgData name="Joseph  Witcombe" userId="S::joseph@purplebeard.co.uk::a2840d26-4401-46ce-837a-825901afe1b0" providerId="AD" clId="Web-{43C18DCF-3B1D-BA80-DEEC-C501B4A02A73}" dt="2022-03-09T13:10:36.352" v="1"/>
        <pc:sldMkLst>
          <pc:docMk/>
          <pc:sldMk cId="374940513" sldId="317"/>
        </pc:sldMkLst>
      </pc:sldChg>
      <pc:sldChg chg="del">
        <pc:chgData name="Joseph  Witcombe" userId="S::joseph@purplebeard.co.uk::a2840d26-4401-46ce-837a-825901afe1b0" providerId="AD" clId="Web-{43C18DCF-3B1D-BA80-DEEC-C501B4A02A73}" dt="2022-03-09T13:10:36.352" v="0"/>
        <pc:sldMkLst>
          <pc:docMk/>
          <pc:sldMk cId="2097904520" sldId="324"/>
        </pc:sldMkLst>
      </pc:sldChg>
      <pc:sldChg chg="del">
        <pc:chgData name="Joseph  Witcombe" userId="S::joseph@purplebeard.co.uk::a2840d26-4401-46ce-837a-825901afe1b0" providerId="AD" clId="Web-{43C18DCF-3B1D-BA80-DEEC-C501B4A02A73}" dt="2022-03-09T13:10:53.540" v="15"/>
        <pc:sldMkLst>
          <pc:docMk/>
          <pc:sldMk cId="3679396561" sldId="332"/>
        </pc:sldMkLst>
      </pc:sldChg>
      <pc:sldChg chg="del">
        <pc:chgData name="Joseph  Witcombe" userId="S::joseph@purplebeard.co.uk::a2840d26-4401-46ce-837a-825901afe1b0" providerId="AD" clId="Web-{43C18DCF-3B1D-BA80-DEEC-C501B4A02A73}" dt="2022-03-09T13:10:53.540" v="14"/>
        <pc:sldMkLst>
          <pc:docMk/>
          <pc:sldMk cId="3586328405" sldId="333"/>
        </pc:sldMkLst>
      </pc:sldChg>
      <pc:sldChg chg="del">
        <pc:chgData name="Joseph  Witcombe" userId="S::joseph@purplebeard.co.uk::a2840d26-4401-46ce-837a-825901afe1b0" providerId="AD" clId="Web-{43C18DCF-3B1D-BA80-DEEC-C501B4A02A73}" dt="2022-03-09T13:10:53.540" v="13"/>
        <pc:sldMkLst>
          <pc:docMk/>
          <pc:sldMk cId="2726907265" sldId="334"/>
        </pc:sldMkLst>
      </pc:sldChg>
      <pc:sldChg chg="del">
        <pc:chgData name="Joseph  Witcombe" userId="S::joseph@purplebeard.co.uk::a2840d26-4401-46ce-837a-825901afe1b0" providerId="AD" clId="Web-{43C18DCF-3B1D-BA80-DEEC-C501B4A02A73}" dt="2022-03-09T13:10:53.540" v="12"/>
        <pc:sldMkLst>
          <pc:docMk/>
          <pc:sldMk cId="3079100000" sldId="335"/>
        </pc:sldMkLst>
      </pc:sldChg>
      <pc:sldChg chg="del">
        <pc:chgData name="Joseph  Witcombe" userId="S::joseph@purplebeard.co.uk::a2840d26-4401-46ce-837a-825901afe1b0" providerId="AD" clId="Web-{43C18DCF-3B1D-BA80-DEEC-C501B4A02A73}" dt="2022-03-09T13:10:53.540" v="11"/>
        <pc:sldMkLst>
          <pc:docMk/>
          <pc:sldMk cId="3425341610" sldId="336"/>
        </pc:sldMkLst>
      </pc:sldChg>
      <pc:sldChg chg="del">
        <pc:chgData name="Joseph  Witcombe" userId="S::joseph@purplebeard.co.uk::a2840d26-4401-46ce-837a-825901afe1b0" providerId="AD" clId="Web-{43C18DCF-3B1D-BA80-DEEC-C501B4A02A73}" dt="2022-03-09T13:10:53.540" v="10"/>
        <pc:sldMkLst>
          <pc:docMk/>
          <pc:sldMk cId="2934061847" sldId="337"/>
        </pc:sldMkLst>
      </pc:sldChg>
      <pc:sldChg chg="del">
        <pc:chgData name="Joseph  Witcombe" userId="S::joseph@purplebeard.co.uk::a2840d26-4401-46ce-837a-825901afe1b0" providerId="AD" clId="Web-{43C18DCF-3B1D-BA80-DEEC-C501B4A02A73}" dt="2022-03-09T13:10:53.540" v="9"/>
        <pc:sldMkLst>
          <pc:docMk/>
          <pc:sldMk cId="2213602373" sldId="338"/>
        </pc:sldMkLst>
      </pc:sldChg>
      <pc:sldChg chg="del">
        <pc:chgData name="Joseph  Witcombe" userId="S::joseph@purplebeard.co.uk::a2840d26-4401-46ce-837a-825901afe1b0" providerId="AD" clId="Web-{43C18DCF-3B1D-BA80-DEEC-C501B4A02A73}" dt="2022-03-09T13:10:53.540" v="8"/>
        <pc:sldMkLst>
          <pc:docMk/>
          <pc:sldMk cId="1404808588" sldId="339"/>
        </pc:sldMkLst>
      </pc:sldChg>
      <pc:sldChg chg="del">
        <pc:chgData name="Joseph  Witcombe" userId="S::joseph@purplebeard.co.uk::a2840d26-4401-46ce-837a-825901afe1b0" providerId="AD" clId="Web-{43C18DCF-3B1D-BA80-DEEC-C501B4A02A73}" dt="2022-03-09T13:10:53.540" v="7"/>
        <pc:sldMkLst>
          <pc:docMk/>
          <pc:sldMk cId="2421522619" sldId="340"/>
        </pc:sldMkLst>
      </pc:sldChg>
      <pc:sldChg chg="del">
        <pc:chgData name="Joseph  Witcombe" userId="S::joseph@purplebeard.co.uk::a2840d26-4401-46ce-837a-825901afe1b0" providerId="AD" clId="Web-{43C18DCF-3B1D-BA80-DEEC-C501B4A02A73}" dt="2022-03-09T13:10:53.540" v="6"/>
        <pc:sldMkLst>
          <pc:docMk/>
          <pc:sldMk cId="3415799966" sldId="341"/>
        </pc:sldMkLst>
      </pc:sldChg>
      <pc:sldChg chg="del">
        <pc:chgData name="Joseph  Witcombe" userId="S::joseph@purplebeard.co.uk::a2840d26-4401-46ce-837a-825901afe1b0" providerId="AD" clId="Web-{43C18DCF-3B1D-BA80-DEEC-C501B4A02A73}" dt="2022-03-09T13:10:53.540" v="5"/>
        <pc:sldMkLst>
          <pc:docMk/>
          <pc:sldMk cId="2059956989" sldId="342"/>
        </pc:sldMkLst>
      </pc:sldChg>
      <pc:sldChg chg="del">
        <pc:chgData name="Joseph  Witcombe" userId="S::joseph@purplebeard.co.uk::a2840d26-4401-46ce-837a-825901afe1b0" providerId="AD" clId="Web-{43C18DCF-3B1D-BA80-DEEC-C501B4A02A73}" dt="2022-03-09T13:10:53.540" v="4"/>
        <pc:sldMkLst>
          <pc:docMk/>
          <pc:sldMk cId="1716133324" sldId="343"/>
        </pc:sldMkLst>
      </pc:sldChg>
      <pc:sldChg chg="del">
        <pc:chgData name="Joseph  Witcombe" userId="S::joseph@purplebeard.co.uk::a2840d26-4401-46ce-837a-825901afe1b0" providerId="AD" clId="Web-{43C18DCF-3B1D-BA80-DEEC-C501B4A02A73}" dt="2022-03-09T13:10:53.524" v="2"/>
        <pc:sldMkLst>
          <pc:docMk/>
          <pc:sldMk cId="3592578812" sldId="344"/>
        </pc:sldMkLst>
      </pc:sldChg>
      <pc:sldChg chg="del">
        <pc:chgData name="Joseph  Witcombe" userId="S::joseph@purplebeard.co.uk::a2840d26-4401-46ce-837a-825901afe1b0" providerId="AD" clId="Web-{43C18DCF-3B1D-BA80-DEEC-C501B4A02A73}" dt="2022-03-09T13:10:53.540" v="3"/>
        <pc:sldMkLst>
          <pc:docMk/>
          <pc:sldMk cId="3124770545" sldId="353"/>
        </pc:sldMkLst>
      </pc:sldChg>
    </pc:docChg>
  </pc:docChgLst>
  <pc:docChgLst>
    <pc:chgData name="Joseph  Witcombe" userId="S::joseph@purplebeard.co.uk::a2840d26-4401-46ce-837a-825901afe1b0" providerId="AD" clId="Web-{ED8F13C0-7C28-85ED-935D-BBA66D56B839}"/>
    <pc:docChg chg="addSld modSld">
      <pc:chgData name="Joseph  Witcombe" userId="S::joseph@purplebeard.co.uk::a2840d26-4401-46ce-837a-825901afe1b0" providerId="AD" clId="Web-{ED8F13C0-7C28-85ED-935D-BBA66D56B839}" dt="2022-02-15T06:02:08.983" v="11"/>
      <pc:docMkLst>
        <pc:docMk/>
      </pc:docMkLst>
      <pc:sldChg chg="addSp delSp modSp add replId">
        <pc:chgData name="Joseph  Witcombe" userId="S::joseph@purplebeard.co.uk::a2840d26-4401-46ce-837a-825901afe1b0" providerId="AD" clId="Web-{ED8F13C0-7C28-85ED-935D-BBA66D56B839}" dt="2022-02-15T06:02:08.983" v="11"/>
        <pc:sldMkLst>
          <pc:docMk/>
          <pc:sldMk cId="3451093341" sldId="320"/>
        </pc:sldMkLst>
        <pc:spChg chg="add mod">
          <ac:chgData name="Joseph  Witcombe" userId="S::joseph@purplebeard.co.uk::a2840d26-4401-46ce-837a-825901afe1b0" providerId="AD" clId="Web-{ED8F13C0-7C28-85ED-935D-BBA66D56B839}" dt="2022-02-15T06:02:07.108" v="10"/>
          <ac:spMkLst>
            <pc:docMk/>
            <pc:sldMk cId="3451093341" sldId="320"/>
            <ac:spMk id="4" creationId="{72F75950-FDD8-4A41-9C63-3F9147ECB994}"/>
          </ac:spMkLst>
        </pc:spChg>
        <pc:spChg chg="mod">
          <ac:chgData name="Joseph  Witcombe" userId="S::joseph@purplebeard.co.uk::a2840d26-4401-46ce-837a-825901afe1b0" providerId="AD" clId="Web-{ED8F13C0-7C28-85ED-935D-BBA66D56B839}" dt="2022-02-15T06:02:02.155" v="7" actId="20577"/>
          <ac:spMkLst>
            <pc:docMk/>
            <pc:sldMk cId="3451093341" sldId="320"/>
            <ac:spMk id="5" creationId="{481AA86E-3DC1-4DCA-BC38-33D5B631259A}"/>
          </ac:spMkLst>
        </pc:spChg>
        <pc:spChg chg="del mod">
          <ac:chgData name="Joseph  Witcombe" userId="S::joseph@purplebeard.co.uk::a2840d26-4401-46ce-837a-825901afe1b0" providerId="AD" clId="Web-{ED8F13C0-7C28-85ED-935D-BBA66D56B839}" dt="2022-02-15T06:02:07.108" v="10"/>
          <ac:spMkLst>
            <pc:docMk/>
            <pc:sldMk cId="3451093341" sldId="320"/>
            <ac:spMk id="6" creationId="{EE1C1393-6558-4322-A1C5-F582FED6201F}"/>
          </ac:spMkLst>
        </pc:spChg>
        <pc:picChg chg="del">
          <ac:chgData name="Joseph  Witcombe" userId="S::joseph@purplebeard.co.uk::a2840d26-4401-46ce-837a-825901afe1b0" providerId="AD" clId="Web-{ED8F13C0-7C28-85ED-935D-BBA66D56B839}" dt="2022-02-15T06:02:08.983" v="11"/>
          <ac:picMkLst>
            <pc:docMk/>
            <pc:sldMk cId="3451093341" sldId="320"/>
            <ac:picMk id="2" creationId="{0D0596C6-99D5-441E-A26E-2DD729702C40}"/>
          </ac:picMkLst>
        </pc:picChg>
      </pc:sldChg>
    </pc:docChg>
  </pc:docChgLst>
  <pc:docChgLst>
    <pc:chgData name="Joseph  Witcombe" userId="S::joseph@purplebeard.co.uk::a2840d26-4401-46ce-837a-825901afe1b0" providerId="AD" clId="Web-{2F327FCB-48DE-EE89-B68D-A69E6BFA0E41}"/>
    <pc:docChg chg="modSld">
      <pc:chgData name="Joseph  Witcombe" userId="S::joseph@purplebeard.co.uk::a2840d26-4401-46ce-837a-825901afe1b0" providerId="AD" clId="Web-{2F327FCB-48DE-EE89-B68D-A69E6BFA0E41}" dt="2022-02-10T04:04:19.428" v="1"/>
      <pc:docMkLst>
        <pc:docMk/>
      </pc:docMkLst>
      <pc:sldChg chg="addSp delSp">
        <pc:chgData name="Joseph  Witcombe" userId="S::joseph@purplebeard.co.uk::a2840d26-4401-46ce-837a-825901afe1b0" providerId="AD" clId="Web-{2F327FCB-48DE-EE89-B68D-A69E6BFA0E41}" dt="2022-02-10T04:04:19.428" v="1"/>
        <pc:sldMkLst>
          <pc:docMk/>
          <pc:sldMk cId="3687360637" sldId="293"/>
        </pc:sldMkLst>
        <pc:spChg chg="add del">
          <ac:chgData name="Joseph  Witcombe" userId="S::joseph@purplebeard.co.uk::a2840d26-4401-46ce-837a-825901afe1b0" providerId="AD" clId="Web-{2F327FCB-48DE-EE89-B68D-A69E6BFA0E41}" dt="2022-02-10T04:04:19.428" v="1"/>
          <ac:spMkLst>
            <pc:docMk/>
            <pc:sldMk cId="3687360637" sldId="293"/>
            <ac:spMk id="7" creationId="{73AB51BE-0471-4D7F-B608-192D160ECF9C}"/>
          </ac:spMkLst>
        </pc:spChg>
      </pc:sldChg>
    </pc:docChg>
  </pc:docChgLst>
  <pc:docChgLst>
    <pc:chgData name="Joseph  Witcombe" userId="S::joseph@purplebeard.co.uk::a2840d26-4401-46ce-837a-825901afe1b0" providerId="AD" clId="Web-{C0D50A5D-DDCD-8403-1E1D-CC8B6B828C72}"/>
    <pc:docChg chg="addSld modSld">
      <pc:chgData name="Joseph  Witcombe" userId="S::joseph@purplebeard.co.uk::a2840d26-4401-46ce-837a-825901afe1b0" providerId="AD" clId="Web-{C0D50A5D-DDCD-8403-1E1D-CC8B6B828C72}" dt="2022-02-19T14:07:57.633" v="193" actId="20577"/>
      <pc:docMkLst>
        <pc:docMk/>
      </pc:docMkLst>
      <pc:sldChg chg="modSp">
        <pc:chgData name="Joseph  Witcombe" userId="S::joseph@purplebeard.co.uk::a2840d26-4401-46ce-837a-825901afe1b0" providerId="AD" clId="Web-{C0D50A5D-DDCD-8403-1E1D-CC8B6B828C72}" dt="2022-02-19T03:46:38.713" v="1" actId="14100"/>
        <pc:sldMkLst>
          <pc:docMk/>
          <pc:sldMk cId="2421522619" sldId="340"/>
        </pc:sldMkLst>
        <pc:spChg chg="mod">
          <ac:chgData name="Joseph  Witcombe" userId="S::joseph@purplebeard.co.uk::a2840d26-4401-46ce-837a-825901afe1b0" providerId="AD" clId="Web-{C0D50A5D-DDCD-8403-1E1D-CC8B6B828C72}" dt="2022-02-19T03:46:38.713" v="1" actId="14100"/>
          <ac:spMkLst>
            <pc:docMk/>
            <pc:sldMk cId="2421522619" sldId="340"/>
            <ac:spMk id="6" creationId="{EE1C1393-6558-4322-A1C5-F582FED6201F}"/>
          </ac:spMkLst>
        </pc:spChg>
      </pc:sldChg>
      <pc:sldChg chg="modSp add replId">
        <pc:chgData name="Joseph  Witcombe" userId="S::joseph@purplebeard.co.uk::a2840d26-4401-46ce-837a-825901afe1b0" providerId="AD" clId="Web-{C0D50A5D-DDCD-8403-1E1D-CC8B6B828C72}" dt="2022-02-19T04:01:38.699" v="15" actId="20577"/>
        <pc:sldMkLst>
          <pc:docMk/>
          <pc:sldMk cId="3415799966" sldId="341"/>
        </pc:sldMkLst>
        <pc:spChg chg="mod">
          <ac:chgData name="Joseph  Witcombe" userId="S::joseph@purplebeard.co.uk::a2840d26-4401-46ce-837a-825901afe1b0" providerId="AD" clId="Web-{C0D50A5D-DDCD-8403-1E1D-CC8B6B828C72}" dt="2022-02-19T03:48:46.311" v="12" actId="20577"/>
          <ac:spMkLst>
            <pc:docMk/>
            <pc:sldMk cId="3415799966" sldId="341"/>
            <ac:spMk id="5" creationId="{481AA86E-3DC1-4DCA-BC38-33D5B631259A}"/>
          </ac:spMkLst>
        </pc:spChg>
        <pc:spChg chg="mod">
          <ac:chgData name="Joseph  Witcombe" userId="S::joseph@purplebeard.co.uk::a2840d26-4401-46ce-837a-825901afe1b0" providerId="AD" clId="Web-{C0D50A5D-DDCD-8403-1E1D-CC8B6B828C72}" dt="2022-02-19T04:01:38.699" v="15" actId="20577"/>
          <ac:spMkLst>
            <pc:docMk/>
            <pc:sldMk cId="3415799966" sldId="341"/>
            <ac:spMk id="6" creationId="{EE1C1393-6558-4322-A1C5-F582FED6201F}"/>
          </ac:spMkLst>
        </pc:spChg>
      </pc:sldChg>
      <pc:sldChg chg="addSp modSp add replId">
        <pc:chgData name="Joseph  Witcombe" userId="S::joseph@purplebeard.co.uk::a2840d26-4401-46ce-837a-825901afe1b0" providerId="AD" clId="Web-{C0D50A5D-DDCD-8403-1E1D-CC8B6B828C72}" dt="2022-02-19T04:12:04.018" v="89" actId="20577"/>
        <pc:sldMkLst>
          <pc:docMk/>
          <pc:sldMk cId="2059956989" sldId="342"/>
        </pc:sldMkLst>
        <pc:spChg chg="add mod">
          <ac:chgData name="Joseph  Witcombe" userId="S::joseph@purplebeard.co.uk::a2840d26-4401-46ce-837a-825901afe1b0" providerId="AD" clId="Web-{C0D50A5D-DDCD-8403-1E1D-CC8B6B828C72}" dt="2022-02-19T04:12:04.018" v="89" actId="20577"/>
          <ac:spMkLst>
            <pc:docMk/>
            <pc:sldMk cId="2059956989" sldId="342"/>
            <ac:spMk id="2" creationId="{A0FABE5F-A336-4FD2-8E18-B8DC59209C81}"/>
          </ac:spMkLst>
        </pc:spChg>
        <pc:spChg chg="mod">
          <ac:chgData name="Joseph  Witcombe" userId="S::joseph@purplebeard.co.uk::a2840d26-4401-46ce-837a-825901afe1b0" providerId="AD" clId="Web-{C0D50A5D-DDCD-8403-1E1D-CC8B6B828C72}" dt="2022-02-19T04:01:56.293" v="20" actId="20577"/>
          <ac:spMkLst>
            <pc:docMk/>
            <pc:sldMk cId="2059956989" sldId="342"/>
            <ac:spMk id="5" creationId="{481AA86E-3DC1-4DCA-BC38-33D5B631259A}"/>
          </ac:spMkLst>
        </pc:spChg>
        <pc:spChg chg="mod">
          <ac:chgData name="Joseph  Witcombe" userId="S::joseph@purplebeard.co.uk::a2840d26-4401-46ce-837a-825901afe1b0" providerId="AD" clId="Web-{C0D50A5D-DDCD-8403-1E1D-CC8B6B828C72}" dt="2022-02-19T04:01:53.215" v="19" actId="20577"/>
          <ac:spMkLst>
            <pc:docMk/>
            <pc:sldMk cId="2059956989" sldId="342"/>
            <ac:spMk id="6" creationId="{EE1C1393-6558-4322-A1C5-F582FED6201F}"/>
          </ac:spMkLst>
        </pc:spChg>
      </pc:sldChg>
      <pc:sldChg chg="modSp add replId">
        <pc:chgData name="Joseph  Witcombe" userId="S::joseph@purplebeard.co.uk::a2840d26-4401-46ce-837a-825901afe1b0" providerId="AD" clId="Web-{C0D50A5D-DDCD-8403-1E1D-CC8B6B828C72}" dt="2022-02-19T08:41:57.484" v="104" actId="20577"/>
        <pc:sldMkLst>
          <pc:docMk/>
          <pc:sldMk cId="1716133324" sldId="343"/>
        </pc:sldMkLst>
        <pc:spChg chg="mod">
          <ac:chgData name="Joseph  Witcombe" userId="S::joseph@purplebeard.co.uk::a2840d26-4401-46ce-837a-825901afe1b0" providerId="AD" clId="Web-{C0D50A5D-DDCD-8403-1E1D-CC8B6B828C72}" dt="2022-02-19T08:41:57.484" v="104" actId="20577"/>
          <ac:spMkLst>
            <pc:docMk/>
            <pc:sldMk cId="1716133324" sldId="343"/>
            <ac:spMk id="2" creationId="{A0FABE5F-A336-4FD2-8E18-B8DC59209C81}"/>
          </ac:spMkLst>
        </pc:spChg>
        <pc:spChg chg="mod">
          <ac:chgData name="Joseph  Witcombe" userId="S::joseph@purplebeard.co.uk::a2840d26-4401-46ce-837a-825901afe1b0" providerId="AD" clId="Web-{C0D50A5D-DDCD-8403-1E1D-CC8B6B828C72}" dt="2022-02-19T08:41:52.453" v="101" actId="20577"/>
          <ac:spMkLst>
            <pc:docMk/>
            <pc:sldMk cId="1716133324" sldId="343"/>
            <ac:spMk id="5" creationId="{481AA86E-3DC1-4DCA-BC38-33D5B631259A}"/>
          </ac:spMkLst>
        </pc:spChg>
      </pc:sldChg>
      <pc:sldChg chg="modSp add replId">
        <pc:chgData name="Joseph  Witcombe" userId="S::joseph@purplebeard.co.uk::a2840d26-4401-46ce-837a-825901afe1b0" providerId="AD" clId="Web-{C0D50A5D-DDCD-8403-1E1D-CC8B6B828C72}" dt="2022-02-19T13:36:07.545" v="109" actId="20577"/>
        <pc:sldMkLst>
          <pc:docMk/>
          <pc:sldMk cId="3592578812" sldId="344"/>
        </pc:sldMkLst>
        <pc:spChg chg="mod">
          <ac:chgData name="Joseph  Witcombe" userId="S::joseph@purplebeard.co.uk::a2840d26-4401-46ce-837a-825901afe1b0" providerId="AD" clId="Web-{C0D50A5D-DDCD-8403-1E1D-CC8B6B828C72}" dt="2022-02-19T13:36:07.545" v="109" actId="20577"/>
          <ac:spMkLst>
            <pc:docMk/>
            <pc:sldMk cId="3592578812" sldId="344"/>
            <ac:spMk id="2" creationId="{A0FABE5F-A336-4FD2-8E18-B8DC59209C81}"/>
          </ac:spMkLst>
        </pc:spChg>
      </pc:sldChg>
      <pc:sldChg chg="modSp add replId">
        <pc:chgData name="Joseph  Witcombe" userId="S::joseph@purplebeard.co.uk::a2840d26-4401-46ce-837a-825901afe1b0" providerId="AD" clId="Web-{C0D50A5D-DDCD-8403-1E1D-CC8B6B828C72}" dt="2022-02-19T13:38:29.006" v="158" actId="20577"/>
        <pc:sldMkLst>
          <pc:docMk/>
          <pc:sldMk cId="3487210077" sldId="345"/>
        </pc:sldMkLst>
        <pc:spChg chg="mod">
          <ac:chgData name="Joseph  Witcombe" userId="S::joseph@purplebeard.co.uk::a2840d26-4401-46ce-837a-825901afe1b0" providerId="AD" clId="Web-{C0D50A5D-DDCD-8403-1E1D-CC8B6B828C72}" dt="2022-02-19T13:38:29.006" v="158" actId="20577"/>
          <ac:spMkLst>
            <pc:docMk/>
            <pc:sldMk cId="3487210077" sldId="345"/>
            <ac:spMk id="2" creationId="{A0FABE5F-A336-4FD2-8E18-B8DC59209C81}"/>
          </ac:spMkLst>
        </pc:spChg>
        <pc:spChg chg="mod">
          <ac:chgData name="Joseph  Witcombe" userId="S::joseph@purplebeard.co.uk::a2840d26-4401-46ce-837a-825901afe1b0" providerId="AD" clId="Web-{C0D50A5D-DDCD-8403-1E1D-CC8B6B828C72}" dt="2022-02-19T13:36:25.546" v="117" actId="20577"/>
          <ac:spMkLst>
            <pc:docMk/>
            <pc:sldMk cId="3487210077" sldId="345"/>
            <ac:spMk id="5" creationId="{481AA86E-3DC1-4DCA-BC38-33D5B631259A}"/>
          </ac:spMkLst>
        </pc:spChg>
      </pc:sldChg>
      <pc:sldChg chg="modSp add replId">
        <pc:chgData name="Joseph  Witcombe" userId="S::joseph@purplebeard.co.uk::a2840d26-4401-46ce-837a-825901afe1b0" providerId="AD" clId="Web-{C0D50A5D-DDCD-8403-1E1D-CC8B6B828C72}" dt="2022-02-19T14:07:57.633" v="193" actId="20577"/>
        <pc:sldMkLst>
          <pc:docMk/>
          <pc:sldMk cId="3813558917" sldId="346"/>
        </pc:sldMkLst>
        <pc:spChg chg="mod">
          <ac:chgData name="Joseph  Witcombe" userId="S::joseph@purplebeard.co.uk::a2840d26-4401-46ce-837a-825901afe1b0" providerId="AD" clId="Web-{C0D50A5D-DDCD-8403-1E1D-CC8B6B828C72}" dt="2022-02-19T14:07:57.633" v="193" actId="20577"/>
          <ac:spMkLst>
            <pc:docMk/>
            <pc:sldMk cId="3813558917" sldId="346"/>
            <ac:spMk id="2" creationId="{A0FABE5F-A336-4FD2-8E18-B8DC59209C81}"/>
          </ac:spMkLst>
        </pc:spChg>
        <pc:spChg chg="mod">
          <ac:chgData name="Joseph  Witcombe" userId="S::joseph@purplebeard.co.uk::a2840d26-4401-46ce-837a-825901afe1b0" providerId="AD" clId="Web-{C0D50A5D-DDCD-8403-1E1D-CC8B6B828C72}" dt="2022-02-19T14:00:28.197" v="166" actId="20577"/>
          <ac:spMkLst>
            <pc:docMk/>
            <pc:sldMk cId="3813558917" sldId="346"/>
            <ac:spMk id="5" creationId="{481AA86E-3DC1-4DCA-BC38-33D5B631259A}"/>
          </ac:spMkLst>
        </pc:spChg>
      </pc:sldChg>
    </pc:docChg>
  </pc:docChgLst>
  <pc:docChgLst>
    <pc:chgData name="Joseph  Witcombe" userId="S::joseph@purplebeard.co.uk::a2840d26-4401-46ce-837a-825901afe1b0" providerId="AD" clId="Web-{61423377-AE4F-F9E0-D527-71882538566F}"/>
    <pc:docChg chg="addSld modSld sldOrd">
      <pc:chgData name="Joseph  Witcombe" userId="S::joseph@purplebeard.co.uk::a2840d26-4401-46ce-837a-825901afe1b0" providerId="AD" clId="Web-{61423377-AE4F-F9E0-D527-71882538566F}" dt="2022-02-10T09:54:15.617" v="315"/>
      <pc:docMkLst>
        <pc:docMk/>
      </pc:docMkLst>
      <pc:sldChg chg="modNotes">
        <pc:chgData name="Joseph  Witcombe" userId="S::joseph@purplebeard.co.uk::a2840d26-4401-46ce-837a-825901afe1b0" providerId="AD" clId="Web-{61423377-AE4F-F9E0-D527-71882538566F}" dt="2022-02-10T07:55:22.167" v="314"/>
        <pc:sldMkLst>
          <pc:docMk/>
          <pc:sldMk cId="922629678" sldId="310"/>
        </pc:sldMkLst>
      </pc:sldChg>
      <pc:sldChg chg="delSp modSp add mod ord replId modClrScheme chgLayout">
        <pc:chgData name="Joseph  Witcombe" userId="S::joseph@purplebeard.co.uk::a2840d26-4401-46ce-837a-825901afe1b0" providerId="AD" clId="Web-{61423377-AE4F-F9E0-D527-71882538566F}" dt="2022-02-10T07:23:37.054" v="191" actId="20577"/>
        <pc:sldMkLst>
          <pc:docMk/>
          <pc:sldMk cId="889156896" sldId="311"/>
        </pc:sldMkLst>
        <pc:spChg chg="mod ord">
          <ac:chgData name="Joseph  Witcombe" userId="S::joseph@purplebeard.co.uk::a2840d26-4401-46ce-837a-825901afe1b0" providerId="AD" clId="Web-{61423377-AE4F-F9E0-D527-71882538566F}" dt="2022-02-10T07:18:01.409" v="13"/>
          <ac:spMkLst>
            <pc:docMk/>
            <pc:sldMk cId="889156896" sldId="311"/>
            <ac:spMk id="5" creationId="{481AA86E-3DC1-4DCA-BC38-33D5B631259A}"/>
          </ac:spMkLst>
        </pc:spChg>
        <pc:spChg chg="mod ord">
          <ac:chgData name="Joseph  Witcombe" userId="S::joseph@purplebeard.co.uk::a2840d26-4401-46ce-837a-825901afe1b0" providerId="AD" clId="Web-{61423377-AE4F-F9E0-D527-71882538566F}" dt="2022-02-10T07:23:37.054" v="191" actId="20577"/>
          <ac:spMkLst>
            <pc:docMk/>
            <pc:sldMk cId="889156896" sldId="311"/>
            <ac:spMk id="6" creationId="{EE1C1393-6558-4322-A1C5-F582FED6201F}"/>
          </ac:spMkLst>
        </pc:spChg>
        <pc:spChg chg="del">
          <ac:chgData name="Joseph  Witcombe" userId="S::joseph@purplebeard.co.uk::a2840d26-4401-46ce-837a-825901afe1b0" providerId="AD" clId="Web-{61423377-AE4F-F9E0-D527-71882538566F}" dt="2022-02-10T07:17:53.674" v="12"/>
          <ac:spMkLst>
            <pc:docMk/>
            <pc:sldMk cId="889156896" sldId="311"/>
            <ac:spMk id="103" creationId="{00000000-0000-0000-0000-000000000000}"/>
          </ac:spMkLst>
        </pc:spChg>
      </pc:sldChg>
      <pc:sldChg chg="add replId">
        <pc:chgData name="Joseph  Witcombe" userId="S::joseph@purplebeard.co.uk::a2840d26-4401-46ce-837a-825901afe1b0" providerId="AD" clId="Web-{61423377-AE4F-F9E0-D527-71882538566F}" dt="2022-02-10T09:54:15.617" v="315"/>
        <pc:sldMkLst>
          <pc:docMk/>
          <pc:sldMk cId="3208786145" sldId="312"/>
        </pc:sldMkLst>
      </pc:sldChg>
    </pc:docChg>
  </pc:docChgLst>
  <pc:docChgLst>
    <pc:chgData name="Joseph  Witcombe" userId="S::joseph@purplebeard.co.uk::a2840d26-4401-46ce-837a-825901afe1b0" providerId="AD" clId="Web-{FD558377-0BE8-4A2D-A53D-C358A9AE8D63}"/>
    <pc:docChg chg="addSld delSld modSld sldOrd">
      <pc:chgData name="Joseph  Witcombe" userId="S::joseph@purplebeard.co.uk::a2840d26-4401-46ce-837a-825901afe1b0" providerId="AD" clId="Web-{FD558377-0BE8-4A2D-A53D-C358A9AE8D63}" dt="2022-03-06T17:50:07.052" v="963"/>
      <pc:docMkLst>
        <pc:docMk/>
      </pc:docMkLst>
      <pc:sldChg chg="addSp delSp modSp mod modClrScheme chgLayout">
        <pc:chgData name="Joseph  Witcombe" userId="S::joseph@purplebeard.co.uk::a2840d26-4401-46ce-837a-825901afe1b0" providerId="AD" clId="Web-{FD558377-0BE8-4A2D-A53D-C358A9AE8D63}" dt="2022-03-05T22:18:32.072" v="211" actId="20577"/>
        <pc:sldMkLst>
          <pc:docMk/>
          <pc:sldMk cId="347320070" sldId="304"/>
        </pc:sldMkLst>
        <pc:spChg chg="add del mod">
          <ac:chgData name="Joseph  Witcombe" userId="S::joseph@purplebeard.co.uk::a2840d26-4401-46ce-837a-825901afe1b0" providerId="AD" clId="Web-{FD558377-0BE8-4A2D-A53D-C358A9AE8D63}" dt="2022-03-05T22:00:22.160" v="153"/>
          <ac:spMkLst>
            <pc:docMk/>
            <pc:sldMk cId="347320070" sldId="304"/>
            <ac:spMk id="3" creationId="{93596082-D13F-4D6C-B10A-65B326859B13}"/>
          </ac:spMkLst>
        </pc:spChg>
        <pc:spChg chg="add del mod">
          <ac:chgData name="Joseph  Witcombe" userId="S::joseph@purplebeard.co.uk::a2840d26-4401-46ce-837a-825901afe1b0" providerId="AD" clId="Web-{FD558377-0BE8-4A2D-A53D-C358A9AE8D63}" dt="2022-03-05T22:17:12.663" v="180"/>
          <ac:spMkLst>
            <pc:docMk/>
            <pc:sldMk cId="347320070" sldId="304"/>
            <ac:spMk id="4" creationId="{B27088D0-845E-4D9B-AE67-2D75F839248D}"/>
          </ac:spMkLst>
        </pc:spChg>
        <pc:spChg chg="mod ord">
          <ac:chgData name="Joseph  Witcombe" userId="S::joseph@purplebeard.co.uk::a2840d26-4401-46ce-837a-825901afe1b0" providerId="AD" clId="Web-{FD558377-0BE8-4A2D-A53D-C358A9AE8D63}" dt="2022-03-05T22:15:47.786" v="171" actId="1076"/>
          <ac:spMkLst>
            <pc:docMk/>
            <pc:sldMk cId="347320070" sldId="304"/>
            <ac:spMk id="5" creationId="{481AA86E-3DC1-4DCA-BC38-33D5B631259A}"/>
          </ac:spMkLst>
        </pc:spChg>
        <pc:spChg chg="add del mod ord">
          <ac:chgData name="Joseph  Witcombe" userId="S::joseph@purplebeard.co.uk::a2840d26-4401-46ce-837a-825901afe1b0" providerId="AD" clId="Web-{FD558377-0BE8-4A2D-A53D-C358A9AE8D63}" dt="2022-03-05T22:18:32.072" v="211" actId="20577"/>
          <ac:spMkLst>
            <pc:docMk/>
            <pc:sldMk cId="347320070" sldId="304"/>
            <ac:spMk id="6" creationId="{EE1C1393-6558-4322-A1C5-F582FED6201F}"/>
          </ac:spMkLst>
        </pc:spChg>
        <pc:spChg chg="add del mod">
          <ac:chgData name="Joseph  Witcombe" userId="S::joseph@purplebeard.co.uk::a2840d26-4401-46ce-837a-825901afe1b0" providerId="AD" clId="Web-{FD558377-0BE8-4A2D-A53D-C358A9AE8D63}" dt="2022-03-05T22:17:15.491" v="181"/>
          <ac:spMkLst>
            <pc:docMk/>
            <pc:sldMk cId="347320070" sldId="304"/>
            <ac:spMk id="7" creationId="{684C8F51-FC0E-4FFC-9EC8-D7D92433A856}"/>
          </ac:spMkLst>
        </pc:spChg>
        <pc:spChg chg="del">
          <ac:chgData name="Joseph  Witcombe" userId="S::joseph@purplebeard.co.uk::a2840d26-4401-46ce-837a-825901afe1b0" providerId="AD" clId="Web-{FD558377-0BE8-4A2D-A53D-C358A9AE8D63}" dt="2022-03-05T22:14:57.247" v="159"/>
          <ac:spMkLst>
            <pc:docMk/>
            <pc:sldMk cId="347320070" sldId="304"/>
            <ac:spMk id="103" creationId="{00000000-0000-0000-0000-000000000000}"/>
          </ac:spMkLst>
        </pc:spChg>
      </pc:sldChg>
      <pc:sldChg chg="modSp">
        <pc:chgData name="Joseph  Witcombe" userId="S::joseph@purplebeard.co.uk::a2840d26-4401-46ce-837a-825901afe1b0" providerId="AD" clId="Web-{FD558377-0BE8-4A2D-A53D-C358A9AE8D63}" dt="2022-03-06T17:39:03.169" v="860" actId="20577"/>
        <pc:sldMkLst>
          <pc:docMk/>
          <pc:sldMk cId="3909290148" sldId="305"/>
        </pc:sldMkLst>
        <pc:spChg chg="mod">
          <ac:chgData name="Joseph  Witcombe" userId="S::joseph@purplebeard.co.uk::a2840d26-4401-46ce-837a-825901afe1b0" providerId="AD" clId="Web-{FD558377-0BE8-4A2D-A53D-C358A9AE8D63}" dt="2022-03-06T17:39:03.169" v="860" actId="20577"/>
          <ac:spMkLst>
            <pc:docMk/>
            <pc:sldMk cId="3909290148" sldId="305"/>
            <ac:spMk id="5" creationId="{481AA86E-3DC1-4DCA-BC38-33D5B631259A}"/>
          </ac:spMkLst>
        </pc:spChg>
      </pc:sldChg>
      <pc:sldChg chg="modSp">
        <pc:chgData name="Joseph  Witcombe" userId="S::joseph@purplebeard.co.uk::a2840d26-4401-46ce-837a-825901afe1b0" providerId="AD" clId="Web-{FD558377-0BE8-4A2D-A53D-C358A9AE8D63}" dt="2022-03-06T17:39:10.060" v="861" actId="20577"/>
        <pc:sldMkLst>
          <pc:docMk/>
          <pc:sldMk cId="3028111047" sldId="306"/>
        </pc:sldMkLst>
        <pc:spChg chg="mod">
          <ac:chgData name="Joseph  Witcombe" userId="S::joseph@purplebeard.co.uk::a2840d26-4401-46ce-837a-825901afe1b0" providerId="AD" clId="Web-{FD558377-0BE8-4A2D-A53D-C358A9AE8D63}" dt="2022-03-06T17:39:10.060" v="861" actId="20577"/>
          <ac:spMkLst>
            <pc:docMk/>
            <pc:sldMk cId="3028111047" sldId="306"/>
            <ac:spMk id="5" creationId="{481AA86E-3DC1-4DCA-BC38-33D5B631259A}"/>
          </ac:spMkLst>
        </pc:spChg>
        <pc:spChg chg="mod">
          <ac:chgData name="Joseph  Witcombe" userId="S::joseph@purplebeard.co.uk::a2840d26-4401-46ce-837a-825901afe1b0" providerId="AD" clId="Web-{FD558377-0BE8-4A2D-A53D-C358A9AE8D63}" dt="2022-03-05T22:27:24.996" v="360" actId="20577"/>
          <ac:spMkLst>
            <pc:docMk/>
            <pc:sldMk cId="3028111047" sldId="306"/>
            <ac:spMk id="6" creationId="{EE1C1393-6558-4322-A1C5-F582FED6201F}"/>
          </ac:spMkLst>
        </pc:spChg>
      </pc:sldChg>
      <pc:sldChg chg="modSp ord">
        <pc:chgData name="Joseph  Witcombe" userId="S::joseph@purplebeard.co.uk::a2840d26-4401-46ce-837a-825901afe1b0" providerId="AD" clId="Web-{FD558377-0BE8-4A2D-A53D-C358A9AE8D63}" dt="2022-03-06T13:00:42.143" v="607" actId="20577"/>
        <pc:sldMkLst>
          <pc:docMk/>
          <pc:sldMk cId="3369513202" sldId="307"/>
        </pc:sldMkLst>
        <pc:spChg chg="mod">
          <ac:chgData name="Joseph  Witcombe" userId="S::joseph@purplebeard.co.uk::a2840d26-4401-46ce-837a-825901afe1b0" providerId="AD" clId="Web-{FD558377-0BE8-4A2D-A53D-C358A9AE8D63}" dt="2022-03-06T13:00:42.143" v="607" actId="20577"/>
          <ac:spMkLst>
            <pc:docMk/>
            <pc:sldMk cId="3369513202" sldId="307"/>
            <ac:spMk id="5" creationId="{481AA86E-3DC1-4DCA-BC38-33D5B631259A}"/>
          </ac:spMkLst>
        </pc:spChg>
        <pc:spChg chg="mod">
          <ac:chgData name="Joseph  Witcombe" userId="S::joseph@purplebeard.co.uk::a2840d26-4401-46ce-837a-825901afe1b0" providerId="AD" clId="Web-{FD558377-0BE8-4A2D-A53D-C358A9AE8D63}" dt="2022-03-06T12:59:17.154" v="604" actId="20577"/>
          <ac:spMkLst>
            <pc:docMk/>
            <pc:sldMk cId="3369513202" sldId="307"/>
            <ac:spMk id="6" creationId="{EE1C1393-6558-4322-A1C5-F582FED6201F}"/>
          </ac:spMkLst>
        </pc:spChg>
      </pc:sldChg>
      <pc:sldChg chg="modSp ord">
        <pc:chgData name="Joseph  Witcombe" userId="S::joseph@purplebeard.co.uk::a2840d26-4401-46ce-837a-825901afe1b0" providerId="AD" clId="Web-{FD558377-0BE8-4A2D-A53D-C358A9AE8D63}" dt="2022-03-06T17:37:42.055" v="854"/>
        <pc:sldMkLst>
          <pc:docMk/>
          <pc:sldMk cId="3153982190" sldId="308"/>
        </pc:sldMkLst>
        <pc:spChg chg="mod">
          <ac:chgData name="Joseph  Witcombe" userId="S::joseph@purplebeard.co.uk::a2840d26-4401-46ce-837a-825901afe1b0" providerId="AD" clId="Web-{FD558377-0BE8-4A2D-A53D-C358A9AE8D63}" dt="2022-03-06T17:37:28.163" v="853" actId="20577"/>
          <ac:spMkLst>
            <pc:docMk/>
            <pc:sldMk cId="3153982190" sldId="308"/>
            <ac:spMk id="5" creationId="{481AA86E-3DC1-4DCA-BC38-33D5B631259A}"/>
          </ac:spMkLst>
        </pc:spChg>
      </pc:sldChg>
      <pc:sldChg chg="modSp">
        <pc:chgData name="Joseph  Witcombe" userId="S::joseph@purplebeard.co.uk::a2840d26-4401-46ce-837a-825901afe1b0" providerId="AD" clId="Web-{FD558377-0BE8-4A2D-A53D-C358A9AE8D63}" dt="2022-03-05T21:58:51.704" v="137" actId="20577"/>
        <pc:sldMkLst>
          <pc:docMk/>
          <pc:sldMk cId="3011540623" sldId="309"/>
        </pc:sldMkLst>
        <pc:spChg chg="mod">
          <ac:chgData name="Joseph  Witcombe" userId="S::joseph@purplebeard.co.uk::a2840d26-4401-46ce-837a-825901afe1b0" providerId="AD" clId="Web-{FD558377-0BE8-4A2D-A53D-C358A9AE8D63}" dt="2022-03-05T21:58:51.704" v="137" actId="20577"/>
          <ac:spMkLst>
            <pc:docMk/>
            <pc:sldMk cId="3011540623" sldId="309"/>
            <ac:spMk id="6" creationId="{EE1C1393-6558-4322-A1C5-F582FED6201F}"/>
          </ac:spMkLst>
        </pc:spChg>
      </pc:sldChg>
      <pc:sldChg chg="modSp">
        <pc:chgData name="Joseph  Witcombe" userId="S::joseph@purplebeard.co.uk::a2840d26-4401-46ce-837a-825901afe1b0" providerId="AD" clId="Web-{FD558377-0BE8-4A2D-A53D-C358A9AE8D63}" dt="2022-03-05T22:28:08.278" v="370" actId="20577"/>
        <pc:sldMkLst>
          <pc:docMk/>
          <pc:sldMk cId="922629678" sldId="310"/>
        </pc:sldMkLst>
        <pc:spChg chg="mod">
          <ac:chgData name="Joseph  Witcombe" userId="S::joseph@purplebeard.co.uk::a2840d26-4401-46ce-837a-825901afe1b0" providerId="AD" clId="Web-{FD558377-0BE8-4A2D-A53D-C358A9AE8D63}" dt="2022-03-05T22:28:08.278" v="370" actId="20577"/>
          <ac:spMkLst>
            <pc:docMk/>
            <pc:sldMk cId="922629678" sldId="310"/>
            <ac:spMk id="6" creationId="{EE1C1393-6558-4322-A1C5-F582FED6201F}"/>
          </ac:spMkLst>
        </pc:spChg>
      </pc:sldChg>
      <pc:sldChg chg="del">
        <pc:chgData name="Joseph  Witcombe" userId="S::joseph@purplebeard.co.uk::a2840d26-4401-46ce-837a-825901afe1b0" providerId="AD" clId="Web-{FD558377-0BE8-4A2D-A53D-C358A9AE8D63}" dt="2022-03-06T17:38:17.479" v="855"/>
        <pc:sldMkLst>
          <pc:docMk/>
          <pc:sldMk cId="3554366550" sldId="315"/>
        </pc:sldMkLst>
      </pc:sldChg>
      <pc:sldChg chg="modSp">
        <pc:chgData name="Joseph  Witcombe" userId="S::joseph@purplebeard.co.uk::a2840d26-4401-46ce-837a-825901afe1b0" providerId="AD" clId="Web-{FD558377-0BE8-4A2D-A53D-C358A9AE8D63}" dt="2022-03-05T21:44:01.672" v="11" actId="20577"/>
        <pc:sldMkLst>
          <pc:docMk/>
          <pc:sldMk cId="957540262" sldId="319"/>
        </pc:sldMkLst>
        <pc:spChg chg="mod">
          <ac:chgData name="Joseph  Witcombe" userId="S::joseph@purplebeard.co.uk::a2840d26-4401-46ce-837a-825901afe1b0" providerId="AD" clId="Web-{FD558377-0BE8-4A2D-A53D-C358A9AE8D63}" dt="2022-03-05T21:44:01.672" v="11" actId="20577"/>
          <ac:spMkLst>
            <pc:docMk/>
            <pc:sldMk cId="957540262" sldId="319"/>
            <ac:spMk id="2" creationId="{001F9A95-9D5F-48AD-BCBA-763F46E32754}"/>
          </ac:spMkLst>
        </pc:spChg>
      </pc:sldChg>
      <pc:sldChg chg="modSp ord">
        <pc:chgData name="Joseph  Witcombe" userId="S::joseph@purplebeard.co.uk::a2840d26-4401-46ce-837a-825901afe1b0" providerId="AD" clId="Web-{FD558377-0BE8-4A2D-A53D-C358A9AE8D63}" dt="2022-03-06T17:38:59.903" v="859" actId="20577"/>
        <pc:sldMkLst>
          <pc:docMk/>
          <pc:sldMk cId="4250458814" sldId="321"/>
        </pc:sldMkLst>
        <pc:spChg chg="mod">
          <ac:chgData name="Joseph  Witcombe" userId="S::joseph@purplebeard.co.uk::a2840d26-4401-46ce-837a-825901afe1b0" providerId="AD" clId="Web-{FD558377-0BE8-4A2D-A53D-C358A9AE8D63}" dt="2022-03-06T17:38:59.903" v="859" actId="20577"/>
          <ac:spMkLst>
            <pc:docMk/>
            <pc:sldMk cId="4250458814" sldId="321"/>
            <ac:spMk id="5" creationId="{481AA86E-3DC1-4DCA-BC38-33D5B631259A}"/>
          </ac:spMkLst>
        </pc:spChg>
      </pc:sldChg>
      <pc:sldChg chg="delSp modSp add ord replId">
        <pc:chgData name="Joseph  Witcombe" userId="S::joseph@purplebeard.co.uk::a2840d26-4401-46ce-837a-825901afe1b0" providerId="AD" clId="Web-{FD558377-0BE8-4A2D-A53D-C358A9AE8D63}" dt="2022-03-05T21:59:32.409" v="139"/>
        <pc:sldMkLst>
          <pc:docMk/>
          <pc:sldMk cId="3048117351" sldId="354"/>
        </pc:sldMkLst>
        <pc:spChg chg="del mod">
          <ac:chgData name="Joseph  Witcombe" userId="S::joseph@purplebeard.co.uk::a2840d26-4401-46ce-837a-825901afe1b0" providerId="AD" clId="Web-{FD558377-0BE8-4A2D-A53D-C358A9AE8D63}" dt="2022-03-05T21:44:44.517" v="23"/>
          <ac:spMkLst>
            <pc:docMk/>
            <pc:sldMk cId="3048117351" sldId="354"/>
            <ac:spMk id="2" creationId="{001F9A95-9D5F-48AD-BCBA-763F46E32754}"/>
          </ac:spMkLst>
        </pc:spChg>
        <pc:spChg chg="mod">
          <ac:chgData name="Joseph  Witcombe" userId="S::joseph@purplebeard.co.uk::a2840d26-4401-46ce-837a-825901afe1b0" providerId="AD" clId="Web-{FD558377-0BE8-4A2D-A53D-C358A9AE8D63}" dt="2022-03-05T21:44:52.048" v="25" actId="14100"/>
          <ac:spMkLst>
            <pc:docMk/>
            <pc:sldMk cId="3048117351" sldId="354"/>
            <ac:spMk id="3" creationId="{DFFA28C3-300F-465A-B033-CF910AE2C92F}"/>
          </ac:spMkLst>
        </pc:spChg>
      </pc:sldChg>
      <pc:sldChg chg="addSp delSp modSp add mod replId modClrScheme chgLayout">
        <pc:chgData name="Joseph  Witcombe" userId="S::joseph@purplebeard.co.uk::a2840d26-4401-46ce-837a-825901afe1b0" providerId="AD" clId="Web-{FD558377-0BE8-4A2D-A53D-C358A9AE8D63}" dt="2022-03-05T21:56:54.607" v="108" actId="20577"/>
        <pc:sldMkLst>
          <pc:docMk/>
          <pc:sldMk cId="890377984" sldId="355"/>
        </pc:sldMkLst>
        <pc:spChg chg="add del mod ord">
          <ac:chgData name="Joseph  Witcombe" userId="S::joseph@purplebeard.co.uk::a2840d26-4401-46ce-837a-825901afe1b0" providerId="AD" clId="Web-{FD558377-0BE8-4A2D-A53D-C358A9AE8D63}" dt="2022-03-05T21:50:15.807" v="32"/>
          <ac:spMkLst>
            <pc:docMk/>
            <pc:sldMk cId="890377984" sldId="355"/>
            <ac:spMk id="3" creationId="{AAE57DDC-C480-485E-9ABA-0CF06C23CE8D}"/>
          </ac:spMkLst>
        </pc:spChg>
        <pc:spChg chg="add del mod">
          <ac:chgData name="Joseph  Witcombe" userId="S::joseph@purplebeard.co.uk::a2840d26-4401-46ce-837a-825901afe1b0" providerId="AD" clId="Web-{FD558377-0BE8-4A2D-A53D-C358A9AE8D63}" dt="2022-03-05T21:54:23.955" v="84"/>
          <ac:spMkLst>
            <pc:docMk/>
            <pc:sldMk cId="890377984" sldId="355"/>
            <ac:spMk id="4" creationId="{5DC1E2B8-6517-4568-AB48-9A3EF2B559CC}"/>
          </ac:spMkLst>
        </pc:spChg>
        <pc:spChg chg="mod ord">
          <ac:chgData name="Joseph  Witcombe" userId="S::joseph@purplebeard.co.uk::a2840d26-4401-46ce-837a-825901afe1b0" providerId="AD" clId="Web-{FD558377-0BE8-4A2D-A53D-C358A9AE8D63}" dt="2022-03-05T21:56:54.607" v="108" actId="20577"/>
          <ac:spMkLst>
            <pc:docMk/>
            <pc:sldMk cId="890377984" sldId="355"/>
            <ac:spMk id="5" creationId="{481AA86E-3DC1-4DCA-BC38-33D5B631259A}"/>
          </ac:spMkLst>
        </pc:spChg>
        <pc:spChg chg="del mod">
          <ac:chgData name="Joseph  Witcombe" userId="S::joseph@purplebeard.co.uk::a2840d26-4401-46ce-837a-825901afe1b0" providerId="AD" clId="Web-{FD558377-0BE8-4A2D-A53D-C358A9AE8D63}" dt="2022-03-05T21:49:51.728" v="29"/>
          <ac:spMkLst>
            <pc:docMk/>
            <pc:sldMk cId="890377984" sldId="355"/>
            <ac:spMk id="6" creationId="{EE1C1393-6558-4322-A1C5-F582FED6201F}"/>
          </ac:spMkLst>
        </pc:spChg>
        <pc:spChg chg="add mod ord">
          <ac:chgData name="Joseph  Witcombe" userId="S::joseph@purplebeard.co.uk::a2840d26-4401-46ce-837a-825901afe1b0" providerId="AD" clId="Web-{FD558377-0BE8-4A2D-A53D-C358A9AE8D63}" dt="2022-03-05T21:56:29.356" v="101" actId="1076"/>
          <ac:spMkLst>
            <pc:docMk/>
            <pc:sldMk cId="890377984" sldId="355"/>
            <ac:spMk id="7" creationId="{800AD5F4-648B-4769-BFB9-709939ED4C03}"/>
          </ac:spMkLst>
        </pc:spChg>
        <pc:spChg chg="add del mod">
          <ac:chgData name="Joseph  Witcombe" userId="S::joseph@purplebeard.co.uk::a2840d26-4401-46ce-837a-825901afe1b0" providerId="AD" clId="Web-{FD558377-0BE8-4A2D-A53D-C358A9AE8D63}" dt="2022-03-05T21:51:12.465" v="43"/>
          <ac:spMkLst>
            <pc:docMk/>
            <pc:sldMk cId="890377984" sldId="355"/>
            <ac:spMk id="8" creationId="{A2CC5D28-F5C2-48EE-8D0E-9D5C94CACF05}"/>
          </ac:spMkLst>
        </pc:spChg>
        <pc:spChg chg="add del mod">
          <ac:chgData name="Joseph  Witcombe" userId="S::joseph@purplebeard.co.uk::a2840d26-4401-46ce-837a-825901afe1b0" providerId="AD" clId="Web-{FD558377-0BE8-4A2D-A53D-C358A9AE8D63}" dt="2022-03-05T21:53:24.625" v="74"/>
          <ac:spMkLst>
            <pc:docMk/>
            <pc:sldMk cId="890377984" sldId="355"/>
            <ac:spMk id="9" creationId="{86876C3F-C251-4D35-ADDF-4F2C4533A27A}"/>
          </ac:spMkLst>
        </pc:spChg>
        <pc:spChg chg="add mod">
          <ac:chgData name="Joseph  Witcombe" userId="S::joseph@purplebeard.co.uk::a2840d26-4401-46ce-837a-825901afe1b0" providerId="AD" clId="Web-{FD558377-0BE8-4A2D-A53D-C358A9AE8D63}" dt="2022-03-05T21:56:29.341" v="100" actId="1076"/>
          <ac:spMkLst>
            <pc:docMk/>
            <pc:sldMk cId="890377984" sldId="355"/>
            <ac:spMk id="10" creationId="{52E57175-69C7-4EE7-B0CC-F1648CE97BB3}"/>
          </ac:spMkLst>
        </pc:spChg>
        <pc:spChg chg="add del mod">
          <ac:chgData name="Joseph  Witcombe" userId="S::joseph@purplebeard.co.uk::a2840d26-4401-46ce-837a-825901afe1b0" providerId="AD" clId="Web-{FD558377-0BE8-4A2D-A53D-C358A9AE8D63}" dt="2022-03-05T21:51:12.465" v="42"/>
          <ac:spMkLst>
            <pc:docMk/>
            <pc:sldMk cId="890377984" sldId="355"/>
            <ac:spMk id="11" creationId="{087068A2-134B-4131-86D3-9F06D4A2CD2C}"/>
          </ac:spMkLst>
        </pc:spChg>
        <pc:spChg chg="del">
          <ac:chgData name="Joseph  Witcombe" userId="S::joseph@purplebeard.co.uk::a2840d26-4401-46ce-837a-825901afe1b0" providerId="AD" clId="Web-{FD558377-0BE8-4A2D-A53D-C358A9AE8D63}" dt="2022-03-05T21:49:57.838" v="30"/>
          <ac:spMkLst>
            <pc:docMk/>
            <pc:sldMk cId="890377984" sldId="355"/>
            <ac:spMk id="103" creationId="{00000000-0000-0000-0000-000000000000}"/>
          </ac:spMkLst>
        </pc:spChg>
      </pc:sldChg>
      <pc:sldChg chg="addSp delSp modSp add replId">
        <pc:chgData name="Joseph  Witcombe" userId="S::joseph@purplebeard.co.uk::a2840d26-4401-46ce-837a-825901afe1b0" providerId="AD" clId="Web-{FD558377-0BE8-4A2D-A53D-C358A9AE8D63}" dt="2022-03-05T22:25:23.333" v="347" actId="20577"/>
        <pc:sldMkLst>
          <pc:docMk/>
          <pc:sldMk cId="2097566420" sldId="356"/>
        </pc:sldMkLst>
        <pc:spChg chg="add del">
          <ac:chgData name="Joseph  Witcombe" userId="S::joseph@purplebeard.co.uk::a2840d26-4401-46ce-837a-825901afe1b0" providerId="AD" clId="Web-{FD558377-0BE8-4A2D-A53D-C358A9AE8D63}" dt="2022-03-05T22:24:31.457" v="340"/>
          <ac:spMkLst>
            <pc:docMk/>
            <pc:sldMk cId="2097566420" sldId="356"/>
            <ac:spMk id="2" creationId="{2011345F-C969-4D26-A7C0-849906982989}"/>
          </ac:spMkLst>
        </pc:spChg>
        <pc:spChg chg="mod">
          <ac:chgData name="Joseph  Witcombe" userId="S::joseph@purplebeard.co.uk::a2840d26-4401-46ce-837a-825901afe1b0" providerId="AD" clId="Web-{FD558377-0BE8-4A2D-A53D-C358A9AE8D63}" dt="2022-03-05T22:25:23.333" v="347" actId="20577"/>
          <ac:spMkLst>
            <pc:docMk/>
            <pc:sldMk cId="2097566420" sldId="356"/>
            <ac:spMk id="4" creationId="{B27088D0-845E-4D9B-AE67-2D75F839248D}"/>
          </ac:spMkLst>
        </pc:spChg>
        <pc:spChg chg="mod">
          <ac:chgData name="Joseph  Witcombe" userId="S::joseph@purplebeard.co.uk::a2840d26-4401-46ce-837a-825901afe1b0" providerId="AD" clId="Web-{FD558377-0BE8-4A2D-A53D-C358A9AE8D63}" dt="2022-03-05T22:18:34.353" v="212" actId="20577"/>
          <ac:spMkLst>
            <pc:docMk/>
            <pc:sldMk cId="2097566420" sldId="356"/>
            <ac:spMk id="5" creationId="{481AA86E-3DC1-4DCA-BC38-33D5B631259A}"/>
          </ac:spMkLst>
        </pc:spChg>
        <pc:spChg chg="mod">
          <ac:chgData name="Joseph  Witcombe" userId="S::joseph@purplebeard.co.uk::a2840d26-4401-46ce-837a-825901afe1b0" providerId="AD" clId="Web-{FD558377-0BE8-4A2D-A53D-C358A9AE8D63}" dt="2022-03-05T22:24:20.394" v="338" actId="14100"/>
          <ac:spMkLst>
            <pc:docMk/>
            <pc:sldMk cId="2097566420" sldId="356"/>
            <ac:spMk id="6" creationId="{EE1C1393-6558-4322-A1C5-F582FED6201F}"/>
          </ac:spMkLst>
        </pc:spChg>
        <pc:spChg chg="mod">
          <ac:chgData name="Joseph  Witcombe" userId="S::joseph@purplebeard.co.uk::a2840d26-4401-46ce-837a-825901afe1b0" providerId="AD" clId="Web-{FD558377-0BE8-4A2D-A53D-C358A9AE8D63}" dt="2022-03-05T22:18:44.556" v="214" actId="20577"/>
          <ac:spMkLst>
            <pc:docMk/>
            <pc:sldMk cId="2097566420" sldId="356"/>
            <ac:spMk id="7" creationId="{684C8F51-FC0E-4FFC-9EC8-D7D92433A856}"/>
          </ac:spMkLst>
        </pc:spChg>
      </pc:sldChg>
      <pc:sldChg chg="modSp add del ord replId">
        <pc:chgData name="Joseph  Witcombe" userId="S::joseph@purplebeard.co.uk::a2840d26-4401-46ce-837a-825901afe1b0" providerId="AD" clId="Web-{FD558377-0BE8-4A2D-A53D-C358A9AE8D63}" dt="2022-03-06T12:28:46.126" v="382"/>
        <pc:sldMkLst>
          <pc:docMk/>
          <pc:sldMk cId="3215006227" sldId="357"/>
        </pc:sldMkLst>
        <pc:spChg chg="mod">
          <ac:chgData name="Joseph  Witcombe" userId="S::joseph@purplebeard.co.uk::a2840d26-4401-46ce-837a-825901afe1b0" providerId="AD" clId="Web-{FD558377-0BE8-4A2D-A53D-C358A9AE8D63}" dt="2022-03-06T11:28:31.283" v="379" actId="20577"/>
          <ac:spMkLst>
            <pc:docMk/>
            <pc:sldMk cId="3215006227" sldId="357"/>
            <ac:spMk id="5" creationId="{481AA86E-3DC1-4DCA-BC38-33D5B631259A}"/>
          </ac:spMkLst>
        </pc:spChg>
      </pc:sldChg>
      <pc:sldChg chg="addSp delSp modSp add del mod ord replId modClrScheme chgLayout">
        <pc:chgData name="Joseph  Witcombe" userId="S::joseph@purplebeard.co.uk::a2840d26-4401-46ce-837a-825901afe1b0" providerId="AD" clId="Web-{FD558377-0BE8-4A2D-A53D-C358A9AE8D63}" dt="2022-03-06T17:34:09.886" v="773"/>
        <pc:sldMkLst>
          <pc:docMk/>
          <pc:sldMk cId="571186666" sldId="358"/>
        </pc:sldMkLst>
        <pc:spChg chg="add del mod ord">
          <ac:chgData name="Joseph  Witcombe" userId="S::joseph@purplebeard.co.uk::a2840d26-4401-46ce-837a-825901afe1b0" providerId="AD" clId="Web-{FD558377-0BE8-4A2D-A53D-C358A9AE8D63}" dt="2022-03-06T12:32:20.188" v="503"/>
          <ac:spMkLst>
            <pc:docMk/>
            <pc:sldMk cId="571186666" sldId="358"/>
            <ac:spMk id="2" creationId="{DD6AD2D9-A051-43B8-80ED-76440DA5EC91}"/>
          </ac:spMkLst>
        </pc:spChg>
        <pc:spChg chg="mod">
          <ac:chgData name="Joseph  Witcombe" userId="S::joseph@purplebeard.co.uk::a2840d26-4401-46ce-837a-825901afe1b0" providerId="AD" clId="Web-{FD558377-0BE8-4A2D-A53D-C358A9AE8D63}" dt="2022-03-06T17:32:00.144" v="766" actId="20577"/>
          <ac:spMkLst>
            <pc:docMk/>
            <pc:sldMk cId="571186666" sldId="358"/>
            <ac:spMk id="4" creationId="{B27088D0-845E-4D9B-AE67-2D75F839248D}"/>
          </ac:spMkLst>
        </pc:spChg>
        <pc:spChg chg="mod ord">
          <ac:chgData name="Joseph  Witcombe" userId="S::joseph@purplebeard.co.uk::a2840d26-4401-46ce-837a-825901afe1b0" providerId="AD" clId="Web-{FD558377-0BE8-4A2D-A53D-C358A9AE8D63}" dt="2022-03-06T17:32:21.567" v="770" actId="20577"/>
          <ac:spMkLst>
            <pc:docMk/>
            <pc:sldMk cId="571186666" sldId="358"/>
            <ac:spMk id="5" creationId="{481AA86E-3DC1-4DCA-BC38-33D5B631259A}"/>
          </ac:spMkLst>
        </pc:spChg>
        <pc:spChg chg="mod ord">
          <ac:chgData name="Joseph  Witcombe" userId="S::joseph@purplebeard.co.uk::a2840d26-4401-46ce-837a-825901afe1b0" providerId="AD" clId="Web-{FD558377-0BE8-4A2D-A53D-C358A9AE8D63}" dt="2022-03-06T17:31:24.454" v="756" actId="20577"/>
          <ac:spMkLst>
            <pc:docMk/>
            <pc:sldMk cId="571186666" sldId="358"/>
            <ac:spMk id="6" creationId="{EE1C1393-6558-4322-A1C5-F582FED6201F}"/>
          </ac:spMkLst>
        </pc:spChg>
        <pc:spChg chg="mod">
          <ac:chgData name="Joseph  Witcombe" userId="S::joseph@purplebeard.co.uk::a2840d26-4401-46ce-837a-825901afe1b0" providerId="AD" clId="Web-{FD558377-0BE8-4A2D-A53D-C358A9AE8D63}" dt="2022-03-06T17:32:21.973" v="772" actId="20577"/>
          <ac:spMkLst>
            <pc:docMk/>
            <pc:sldMk cId="571186666" sldId="358"/>
            <ac:spMk id="7" creationId="{684C8F51-FC0E-4FFC-9EC8-D7D92433A856}"/>
          </ac:spMkLst>
        </pc:spChg>
        <pc:cxnChg chg="del">
          <ac:chgData name="Joseph  Witcombe" userId="S::joseph@purplebeard.co.uk::a2840d26-4401-46ce-837a-825901afe1b0" providerId="AD" clId="Web-{FD558377-0BE8-4A2D-A53D-C358A9AE8D63}" dt="2022-03-06T12:32:24.141" v="504"/>
          <ac:cxnSpMkLst>
            <pc:docMk/>
            <pc:sldMk cId="571186666" sldId="358"/>
            <ac:cxnSpMk id="106" creationId="{00000000-0000-0000-0000-000000000000}"/>
          </ac:cxnSpMkLst>
        </pc:cxnChg>
      </pc:sldChg>
      <pc:sldChg chg="modSp add replId">
        <pc:chgData name="Joseph  Witcombe" userId="S::joseph@purplebeard.co.uk::a2840d26-4401-46ce-837a-825901afe1b0" providerId="AD" clId="Web-{FD558377-0BE8-4A2D-A53D-C358A9AE8D63}" dt="2022-03-06T17:37:08.225" v="841" actId="20577"/>
        <pc:sldMkLst>
          <pc:docMk/>
          <pc:sldMk cId="2170912879" sldId="359"/>
        </pc:sldMkLst>
        <pc:spChg chg="mod">
          <ac:chgData name="Joseph  Witcombe" userId="S::joseph@purplebeard.co.uk::a2840d26-4401-46ce-837a-825901afe1b0" providerId="AD" clId="Web-{FD558377-0BE8-4A2D-A53D-C358A9AE8D63}" dt="2022-03-06T17:36:36.317" v="811" actId="20577"/>
          <ac:spMkLst>
            <pc:docMk/>
            <pc:sldMk cId="2170912879" sldId="359"/>
            <ac:spMk id="5" creationId="{481AA86E-3DC1-4DCA-BC38-33D5B631259A}"/>
          </ac:spMkLst>
        </pc:spChg>
        <pc:spChg chg="mod">
          <ac:chgData name="Joseph  Witcombe" userId="S::joseph@purplebeard.co.uk::a2840d26-4401-46ce-837a-825901afe1b0" providerId="AD" clId="Web-{FD558377-0BE8-4A2D-A53D-C358A9AE8D63}" dt="2022-03-06T17:37:08.225" v="841" actId="20577"/>
          <ac:spMkLst>
            <pc:docMk/>
            <pc:sldMk cId="2170912879" sldId="359"/>
            <ac:spMk id="6" creationId="{EE1C1393-6558-4322-A1C5-F582FED6201F}"/>
          </ac:spMkLst>
        </pc:spChg>
      </pc:sldChg>
      <pc:sldChg chg="modSp add ord replId">
        <pc:chgData name="Joseph  Witcombe" userId="S::joseph@purplebeard.co.uk::a2840d26-4401-46ce-837a-825901afe1b0" providerId="AD" clId="Web-{FD558377-0BE8-4A2D-A53D-C358A9AE8D63}" dt="2022-03-06T17:32:15.426" v="769" actId="20577"/>
        <pc:sldMkLst>
          <pc:docMk/>
          <pc:sldMk cId="1347391900" sldId="360"/>
        </pc:sldMkLst>
        <pc:spChg chg="mod">
          <ac:chgData name="Joseph  Witcombe" userId="S::joseph@purplebeard.co.uk::a2840d26-4401-46ce-837a-825901afe1b0" providerId="AD" clId="Web-{FD558377-0BE8-4A2D-A53D-C358A9AE8D63}" dt="2022-03-06T17:32:11.785" v="768" actId="20577"/>
          <ac:spMkLst>
            <pc:docMk/>
            <pc:sldMk cId="1347391900" sldId="360"/>
            <ac:spMk id="5" creationId="{481AA86E-3DC1-4DCA-BC38-33D5B631259A}"/>
          </ac:spMkLst>
        </pc:spChg>
        <pc:spChg chg="mod">
          <ac:chgData name="Joseph  Witcombe" userId="S::joseph@purplebeard.co.uk::a2840d26-4401-46ce-837a-825901afe1b0" providerId="AD" clId="Web-{FD558377-0BE8-4A2D-A53D-C358A9AE8D63}" dt="2022-03-06T17:32:15.426" v="769" actId="20577"/>
          <ac:spMkLst>
            <pc:docMk/>
            <pc:sldMk cId="1347391900" sldId="360"/>
            <ac:spMk id="7" creationId="{684C8F51-FC0E-4FFC-9EC8-D7D92433A856}"/>
          </ac:spMkLst>
        </pc:spChg>
      </pc:sldChg>
      <pc:sldChg chg="modSp add del ord replId">
        <pc:chgData name="Joseph  Witcombe" userId="S::joseph@purplebeard.co.uk::a2840d26-4401-46ce-837a-825901afe1b0" providerId="AD" clId="Web-{FD558377-0BE8-4A2D-A53D-C358A9AE8D63}" dt="2022-03-06T17:50:07.052" v="963"/>
        <pc:sldMkLst>
          <pc:docMk/>
          <pc:sldMk cId="3735320165" sldId="361"/>
        </pc:sldMkLst>
        <pc:spChg chg="mod">
          <ac:chgData name="Joseph  Witcombe" userId="S::joseph@purplebeard.co.uk::a2840d26-4401-46ce-837a-825901afe1b0" providerId="AD" clId="Web-{FD558377-0BE8-4A2D-A53D-C358A9AE8D63}" dt="2022-03-06T17:48:34.328" v="920" actId="20577"/>
          <ac:spMkLst>
            <pc:docMk/>
            <pc:sldMk cId="3735320165" sldId="361"/>
            <ac:spMk id="4" creationId="{B27088D0-845E-4D9B-AE67-2D75F839248D}"/>
          </ac:spMkLst>
        </pc:spChg>
        <pc:spChg chg="mod">
          <ac:chgData name="Joseph  Witcombe" userId="S::joseph@purplebeard.co.uk::a2840d26-4401-46ce-837a-825901afe1b0" providerId="AD" clId="Web-{FD558377-0BE8-4A2D-A53D-C358A9AE8D63}" dt="2022-03-06T17:44:16.032" v="867" actId="20577"/>
          <ac:spMkLst>
            <pc:docMk/>
            <pc:sldMk cId="3735320165" sldId="361"/>
            <ac:spMk id="5" creationId="{481AA86E-3DC1-4DCA-BC38-33D5B631259A}"/>
          </ac:spMkLst>
        </pc:spChg>
        <pc:spChg chg="mod">
          <ac:chgData name="Joseph  Witcombe" userId="S::joseph@purplebeard.co.uk::a2840d26-4401-46ce-837a-825901afe1b0" providerId="AD" clId="Web-{FD558377-0BE8-4A2D-A53D-C358A9AE8D63}" dt="2022-03-06T17:48:39.657" v="962"/>
          <ac:spMkLst>
            <pc:docMk/>
            <pc:sldMk cId="3735320165" sldId="361"/>
            <ac:spMk id="6" creationId="{EE1C1393-6558-4322-A1C5-F582FED6201F}"/>
          </ac:spMkLst>
        </pc:spChg>
        <pc:spChg chg="mod">
          <ac:chgData name="Joseph  Witcombe" userId="S::joseph@purplebeard.co.uk::a2840d26-4401-46ce-837a-825901afe1b0" providerId="AD" clId="Web-{FD558377-0BE8-4A2D-A53D-C358A9AE8D63}" dt="2022-03-06T17:44:46.236" v="877" actId="20577"/>
          <ac:spMkLst>
            <pc:docMk/>
            <pc:sldMk cId="3735320165" sldId="361"/>
            <ac:spMk id="7" creationId="{684C8F51-FC0E-4FFC-9EC8-D7D92433A856}"/>
          </ac:spMkLst>
        </pc:spChg>
      </pc:sldChg>
    </pc:docChg>
  </pc:docChgLst>
  <pc:docChgLst>
    <pc:chgData name="Joseph  Witcombe" userId="S::joseph@purplebeard.co.uk::a2840d26-4401-46ce-837a-825901afe1b0" providerId="AD" clId="Web-{851A437E-C385-C77A-DD49-C2C1F1E2A1CB}"/>
    <pc:docChg chg="delSld">
      <pc:chgData name="Joseph  Witcombe" userId="S::joseph@purplebeard.co.uk::a2840d26-4401-46ce-837a-825901afe1b0" providerId="AD" clId="Web-{851A437E-C385-C77A-DD49-C2C1F1E2A1CB}" dt="2022-01-20T02:41:37.337" v="0"/>
      <pc:docMkLst>
        <pc:docMk/>
      </pc:docMkLst>
      <pc:sldChg chg="del">
        <pc:chgData name="Joseph  Witcombe" userId="S::joseph@purplebeard.co.uk::a2840d26-4401-46ce-837a-825901afe1b0" providerId="AD" clId="Web-{851A437E-C385-C77A-DD49-C2C1F1E2A1CB}" dt="2022-01-20T02:41:37.337" v="0"/>
        <pc:sldMkLst>
          <pc:docMk/>
          <pc:sldMk cId="4095366602" sldId="302"/>
        </pc:sldMkLst>
      </pc:sldChg>
    </pc:docChg>
  </pc:docChgLst>
  <pc:docChgLst>
    <pc:chgData name="Joseph  Witcombe" userId="S::joseph@purplebeard.co.uk::a2840d26-4401-46ce-837a-825901afe1b0" providerId="AD" clId="Web-{2E3ED1AA-DDAB-BD51-1F81-138F632F6E3E}"/>
    <pc:docChg chg="addSld modSld">
      <pc:chgData name="Joseph  Witcombe" userId="S::joseph@purplebeard.co.uk::a2840d26-4401-46ce-837a-825901afe1b0" providerId="AD" clId="Web-{2E3ED1AA-DDAB-BD51-1F81-138F632F6E3E}" dt="2022-02-10T11:30:19.036" v="352"/>
      <pc:docMkLst>
        <pc:docMk/>
      </pc:docMkLst>
      <pc:sldChg chg="addSp delSp modSp mod modClrScheme chgLayout">
        <pc:chgData name="Joseph  Witcombe" userId="S::joseph@purplebeard.co.uk::a2840d26-4401-46ce-837a-825901afe1b0" providerId="AD" clId="Web-{2E3ED1AA-DDAB-BD51-1F81-138F632F6E3E}" dt="2022-02-10T11:06:17.018" v="262"/>
        <pc:sldMkLst>
          <pc:docMk/>
          <pc:sldMk cId="3687360637" sldId="293"/>
        </pc:sldMkLst>
        <pc:spChg chg="del">
          <ac:chgData name="Joseph  Witcombe" userId="S::joseph@purplebeard.co.uk::a2840d26-4401-46ce-837a-825901afe1b0" providerId="AD" clId="Web-{2E3ED1AA-DDAB-BD51-1F81-138F632F6E3E}" dt="2022-02-10T11:06:17.018" v="262"/>
          <ac:spMkLst>
            <pc:docMk/>
            <pc:sldMk cId="3687360637" sldId="293"/>
            <ac:spMk id="5" creationId="{A1BDDBF8-119B-4F1F-B689-BFAC96086382}"/>
          </ac:spMkLst>
        </pc:spChg>
        <pc:spChg chg="mod ord">
          <ac:chgData name="Joseph  Witcombe" userId="S::joseph@purplebeard.co.uk::a2840d26-4401-46ce-837a-825901afe1b0" providerId="AD" clId="Web-{2E3ED1AA-DDAB-BD51-1F81-138F632F6E3E}" dt="2022-02-10T11:06:09.564" v="261"/>
          <ac:spMkLst>
            <pc:docMk/>
            <pc:sldMk cId="3687360637" sldId="293"/>
            <ac:spMk id="8" creationId="{7674CEBC-653B-49CD-8BD4-81BCDAAE7367}"/>
          </ac:spMkLst>
        </pc:spChg>
        <pc:spChg chg="mod ord">
          <ac:chgData name="Joseph  Witcombe" userId="S::joseph@purplebeard.co.uk::a2840d26-4401-46ce-837a-825901afe1b0" providerId="AD" clId="Web-{2E3ED1AA-DDAB-BD51-1F81-138F632F6E3E}" dt="2022-02-10T11:06:09.564" v="261"/>
          <ac:spMkLst>
            <pc:docMk/>
            <pc:sldMk cId="3687360637" sldId="293"/>
            <ac:spMk id="9" creationId="{2C8716AC-2167-4A6C-B2A3-B3B2FF1E6DBB}"/>
          </ac:spMkLst>
        </pc:spChg>
        <pc:picChg chg="add mod">
          <ac:chgData name="Joseph  Witcombe" userId="S::joseph@purplebeard.co.uk::a2840d26-4401-46ce-837a-825901afe1b0" providerId="AD" clId="Web-{2E3ED1AA-DDAB-BD51-1F81-138F632F6E3E}" dt="2022-02-10T11:03:58.903" v="252" actId="1076"/>
          <ac:picMkLst>
            <pc:docMk/>
            <pc:sldMk cId="3687360637" sldId="293"/>
            <ac:picMk id="2" creationId="{8D5C64D0-31F8-434C-BB12-7A2ECC6259D6}"/>
          </ac:picMkLst>
        </pc:picChg>
      </pc:sldChg>
      <pc:sldChg chg="modNotes">
        <pc:chgData name="Joseph  Witcombe" userId="S::joseph@purplebeard.co.uk::a2840d26-4401-46ce-837a-825901afe1b0" providerId="AD" clId="Web-{2E3ED1AA-DDAB-BD51-1F81-138F632F6E3E}" dt="2022-02-10T11:30:19.036" v="352"/>
        <pc:sldMkLst>
          <pc:docMk/>
          <pc:sldMk cId="3011540623" sldId="309"/>
        </pc:sldMkLst>
      </pc:sldChg>
      <pc:sldChg chg="modSp">
        <pc:chgData name="Joseph  Witcombe" userId="S::joseph@purplebeard.co.uk::a2840d26-4401-46ce-837a-825901afe1b0" providerId="AD" clId="Web-{2E3ED1AA-DDAB-BD51-1F81-138F632F6E3E}" dt="2022-02-10T10:00:20.184" v="46" actId="20577"/>
        <pc:sldMkLst>
          <pc:docMk/>
          <pc:sldMk cId="3208786145" sldId="312"/>
        </pc:sldMkLst>
        <pc:spChg chg="mod">
          <ac:chgData name="Joseph  Witcombe" userId="S::joseph@purplebeard.co.uk::a2840d26-4401-46ce-837a-825901afe1b0" providerId="AD" clId="Web-{2E3ED1AA-DDAB-BD51-1F81-138F632F6E3E}" dt="2022-02-10T09:55:25.145" v="10" actId="20577"/>
          <ac:spMkLst>
            <pc:docMk/>
            <pc:sldMk cId="3208786145" sldId="312"/>
            <ac:spMk id="5" creationId="{481AA86E-3DC1-4DCA-BC38-33D5B631259A}"/>
          </ac:spMkLst>
        </pc:spChg>
        <pc:spChg chg="mod">
          <ac:chgData name="Joseph  Witcombe" userId="S::joseph@purplebeard.co.uk::a2840d26-4401-46ce-837a-825901afe1b0" providerId="AD" clId="Web-{2E3ED1AA-DDAB-BD51-1F81-138F632F6E3E}" dt="2022-02-10T10:00:20.184" v="46" actId="20577"/>
          <ac:spMkLst>
            <pc:docMk/>
            <pc:sldMk cId="3208786145" sldId="312"/>
            <ac:spMk id="6" creationId="{EE1C1393-6558-4322-A1C5-F582FED6201F}"/>
          </ac:spMkLst>
        </pc:spChg>
      </pc:sldChg>
      <pc:sldChg chg="modSp add replId">
        <pc:chgData name="Joseph  Witcombe" userId="S::joseph@purplebeard.co.uk::a2840d26-4401-46ce-837a-825901afe1b0" providerId="AD" clId="Web-{2E3ED1AA-DDAB-BD51-1F81-138F632F6E3E}" dt="2022-02-10T10:05:12.378" v="78" actId="20577"/>
        <pc:sldMkLst>
          <pc:docMk/>
          <pc:sldMk cId="2327034648" sldId="313"/>
        </pc:sldMkLst>
        <pc:spChg chg="mod">
          <ac:chgData name="Joseph  Witcombe" userId="S::joseph@purplebeard.co.uk::a2840d26-4401-46ce-837a-825901afe1b0" providerId="AD" clId="Web-{2E3ED1AA-DDAB-BD51-1F81-138F632F6E3E}" dt="2022-02-10T10:00:30.340" v="51" actId="20577"/>
          <ac:spMkLst>
            <pc:docMk/>
            <pc:sldMk cId="2327034648" sldId="313"/>
            <ac:spMk id="5" creationId="{481AA86E-3DC1-4DCA-BC38-33D5B631259A}"/>
          </ac:spMkLst>
        </pc:spChg>
        <pc:spChg chg="mod">
          <ac:chgData name="Joseph  Witcombe" userId="S::joseph@purplebeard.co.uk::a2840d26-4401-46ce-837a-825901afe1b0" providerId="AD" clId="Web-{2E3ED1AA-DDAB-BD51-1F81-138F632F6E3E}" dt="2022-02-10T10:05:12.378" v="78" actId="20577"/>
          <ac:spMkLst>
            <pc:docMk/>
            <pc:sldMk cId="2327034648" sldId="313"/>
            <ac:spMk id="6" creationId="{EE1C1393-6558-4322-A1C5-F582FED6201F}"/>
          </ac:spMkLst>
        </pc:spChg>
      </pc:sldChg>
      <pc:sldChg chg="modSp add replId">
        <pc:chgData name="Joseph  Witcombe" userId="S::joseph@purplebeard.co.uk::a2840d26-4401-46ce-837a-825901afe1b0" providerId="AD" clId="Web-{2E3ED1AA-DDAB-BD51-1F81-138F632F6E3E}" dt="2022-02-10T10:09:09.118" v="213" actId="20577"/>
        <pc:sldMkLst>
          <pc:docMk/>
          <pc:sldMk cId="4040370644" sldId="314"/>
        </pc:sldMkLst>
        <pc:spChg chg="mod">
          <ac:chgData name="Joseph  Witcombe" userId="S::joseph@purplebeard.co.uk::a2840d26-4401-46ce-837a-825901afe1b0" providerId="AD" clId="Web-{2E3ED1AA-DDAB-BD51-1F81-138F632F6E3E}" dt="2022-02-10T10:09:09.118" v="213" actId="20577"/>
          <ac:spMkLst>
            <pc:docMk/>
            <pc:sldMk cId="4040370644" sldId="314"/>
            <ac:spMk id="5" creationId="{481AA86E-3DC1-4DCA-BC38-33D5B631259A}"/>
          </ac:spMkLst>
        </pc:spChg>
        <pc:spChg chg="mod">
          <ac:chgData name="Joseph  Witcombe" userId="S::joseph@purplebeard.co.uk::a2840d26-4401-46ce-837a-825901afe1b0" providerId="AD" clId="Web-{2E3ED1AA-DDAB-BD51-1F81-138F632F6E3E}" dt="2022-02-10T10:08:58.008" v="207" actId="20577"/>
          <ac:spMkLst>
            <pc:docMk/>
            <pc:sldMk cId="4040370644" sldId="314"/>
            <ac:spMk id="6" creationId="{EE1C1393-6558-4322-A1C5-F582FED6201F}"/>
          </ac:spMkLst>
        </pc:spChg>
      </pc:sldChg>
      <pc:sldChg chg="add replId">
        <pc:chgData name="Joseph  Witcombe" userId="S::joseph@purplebeard.co.uk::a2840d26-4401-46ce-837a-825901afe1b0" providerId="AD" clId="Web-{2E3ED1AA-DDAB-BD51-1F81-138F632F6E3E}" dt="2022-02-10T10:10:16.276" v="214"/>
        <pc:sldMkLst>
          <pc:docMk/>
          <pc:sldMk cId="3554366550" sldId="315"/>
        </pc:sldMkLst>
      </pc:sldChg>
      <pc:sldChg chg="addSp modSp add replId">
        <pc:chgData name="Joseph  Witcombe" userId="S::joseph@purplebeard.co.uk::a2840d26-4401-46ce-837a-825901afe1b0" providerId="AD" clId="Web-{2E3ED1AA-DDAB-BD51-1F81-138F632F6E3E}" dt="2022-02-10T10:24:00.843" v="229" actId="20577"/>
        <pc:sldMkLst>
          <pc:docMk/>
          <pc:sldMk cId="3824667196" sldId="316"/>
        </pc:sldMkLst>
        <pc:spChg chg="mod">
          <ac:chgData name="Joseph  Witcombe" userId="S::joseph@purplebeard.co.uk::a2840d26-4401-46ce-837a-825901afe1b0" providerId="AD" clId="Web-{2E3ED1AA-DDAB-BD51-1F81-138F632F6E3E}" dt="2022-02-10T10:23:37.873" v="225" actId="20577"/>
          <ac:spMkLst>
            <pc:docMk/>
            <pc:sldMk cId="3824667196" sldId="316"/>
            <ac:spMk id="5" creationId="{481AA86E-3DC1-4DCA-BC38-33D5B631259A}"/>
          </ac:spMkLst>
        </pc:spChg>
        <pc:spChg chg="mod">
          <ac:chgData name="Joseph  Witcombe" userId="S::joseph@purplebeard.co.uk::a2840d26-4401-46ce-837a-825901afe1b0" providerId="AD" clId="Web-{2E3ED1AA-DDAB-BD51-1F81-138F632F6E3E}" dt="2022-02-10T10:24:00.843" v="229" actId="20577"/>
          <ac:spMkLst>
            <pc:docMk/>
            <pc:sldMk cId="3824667196" sldId="316"/>
            <ac:spMk id="6" creationId="{EE1C1393-6558-4322-A1C5-F582FED6201F}"/>
          </ac:spMkLst>
        </pc:spChg>
        <pc:picChg chg="add mod">
          <ac:chgData name="Joseph  Witcombe" userId="S::joseph@purplebeard.co.uk::a2840d26-4401-46ce-837a-825901afe1b0" providerId="AD" clId="Web-{2E3ED1AA-DDAB-BD51-1F81-138F632F6E3E}" dt="2022-02-10T10:23:30.170" v="222" actId="1076"/>
          <ac:picMkLst>
            <pc:docMk/>
            <pc:sldMk cId="3824667196" sldId="316"/>
            <ac:picMk id="2" creationId="{0D0596C6-99D5-441E-A26E-2DD729702C40}"/>
          </ac:picMkLst>
        </pc:picChg>
      </pc:sldChg>
      <pc:sldChg chg="delSp modSp add replId">
        <pc:chgData name="Joseph  Witcombe" userId="S::joseph@purplebeard.co.uk::a2840d26-4401-46ce-837a-825901afe1b0" providerId="AD" clId="Web-{2E3ED1AA-DDAB-BD51-1F81-138F632F6E3E}" dt="2022-02-10T10:25:08.329" v="240" actId="20577"/>
        <pc:sldMkLst>
          <pc:docMk/>
          <pc:sldMk cId="374940513" sldId="317"/>
        </pc:sldMkLst>
        <pc:spChg chg="mod">
          <ac:chgData name="Joseph  Witcombe" userId="S::joseph@purplebeard.co.uk::a2840d26-4401-46ce-837a-825901afe1b0" providerId="AD" clId="Web-{2E3ED1AA-DDAB-BD51-1F81-138F632F6E3E}" dt="2022-02-10T10:25:08.329" v="240" actId="20577"/>
          <ac:spMkLst>
            <pc:docMk/>
            <pc:sldMk cId="374940513" sldId="317"/>
            <ac:spMk id="5" creationId="{481AA86E-3DC1-4DCA-BC38-33D5B631259A}"/>
          </ac:spMkLst>
        </pc:spChg>
        <pc:spChg chg="mod">
          <ac:chgData name="Joseph  Witcombe" userId="S::joseph@purplebeard.co.uk::a2840d26-4401-46ce-837a-825901afe1b0" providerId="AD" clId="Web-{2E3ED1AA-DDAB-BD51-1F81-138F632F6E3E}" dt="2022-02-10T10:24:58.719" v="233" actId="20577"/>
          <ac:spMkLst>
            <pc:docMk/>
            <pc:sldMk cId="374940513" sldId="317"/>
            <ac:spMk id="6" creationId="{EE1C1393-6558-4322-A1C5-F582FED6201F}"/>
          </ac:spMkLst>
        </pc:spChg>
        <pc:picChg chg="del">
          <ac:chgData name="Joseph  Witcombe" userId="S::joseph@purplebeard.co.uk::a2840d26-4401-46ce-837a-825901afe1b0" providerId="AD" clId="Web-{2E3ED1AA-DDAB-BD51-1F81-138F632F6E3E}" dt="2022-02-10T10:24:59.516" v="234"/>
          <ac:picMkLst>
            <pc:docMk/>
            <pc:sldMk cId="374940513" sldId="317"/>
            <ac:picMk id="2" creationId="{0D0596C6-99D5-441E-A26E-2DD729702C40}"/>
          </ac:picMkLst>
        </pc:picChg>
      </pc:sldChg>
      <pc:sldChg chg="modSp add replId">
        <pc:chgData name="Joseph  Witcombe" userId="S::joseph@purplebeard.co.uk::a2840d26-4401-46ce-837a-825901afe1b0" providerId="AD" clId="Web-{2E3ED1AA-DDAB-BD51-1F81-138F632F6E3E}" dt="2022-02-10T10:30:20.570" v="250" actId="20577"/>
        <pc:sldMkLst>
          <pc:docMk/>
          <pc:sldMk cId="1624011227" sldId="318"/>
        </pc:sldMkLst>
        <pc:spChg chg="mod">
          <ac:chgData name="Joseph  Witcombe" userId="S::joseph@purplebeard.co.uk::a2840d26-4401-46ce-837a-825901afe1b0" providerId="AD" clId="Web-{2E3ED1AA-DDAB-BD51-1F81-138F632F6E3E}" dt="2022-02-10T10:29:59.132" v="245" actId="20577"/>
          <ac:spMkLst>
            <pc:docMk/>
            <pc:sldMk cId="1624011227" sldId="318"/>
            <ac:spMk id="5" creationId="{481AA86E-3DC1-4DCA-BC38-33D5B631259A}"/>
          </ac:spMkLst>
        </pc:spChg>
        <pc:spChg chg="mod">
          <ac:chgData name="Joseph  Witcombe" userId="S::joseph@purplebeard.co.uk::a2840d26-4401-46ce-837a-825901afe1b0" providerId="AD" clId="Web-{2E3ED1AA-DDAB-BD51-1F81-138F632F6E3E}" dt="2022-02-10T10:30:20.570" v="250" actId="20577"/>
          <ac:spMkLst>
            <pc:docMk/>
            <pc:sldMk cId="1624011227" sldId="318"/>
            <ac:spMk id="6" creationId="{EE1C1393-6558-4322-A1C5-F582FED6201F}"/>
          </ac:spMkLst>
        </pc:spChg>
      </pc:sldChg>
      <pc:sldChg chg="modSp new mod modClrScheme chgLayout">
        <pc:chgData name="Joseph  Witcombe" userId="S::joseph@purplebeard.co.uk::a2840d26-4401-46ce-837a-825901afe1b0" providerId="AD" clId="Web-{2E3ED1AA-DDAB-BD51-1F81-138F632F6E3E}" dt="2022-02-10T11:06:27.129" v="263"/>
        <pc:sldMkLst>
          <pc:docMk/>
          <pc:sldMk cId="957540262" sldId="319"/>
        </pc:sldMkLst>
        <pc:spChg chg="mod ord">
          <ac:chgData name="Joseph  Witcombe" userId="S::joseph@purplebeard.co.uk::a2840d26-4401-46ce-837a-825901afe1b0" providerId="AD" clId="Web-{2E3ED1AA-DDAB-BD51-1F81-138F632F6E3E}" dt="2022-02-10T11:06:27.129" v="263"/>
          <ac:spMkLst>
            <pc:docMk/>
            <pc:sldMk cId="957540262" sldId="319"/>
            <ac:spMk id="2" creationId="{001F9A95-9D5F-48AD-BCBA-763F46E32754}"/>
          </ac:spMkLst>
        </pc:spChg>
        <pc:spChg chg="mod ord">
          <ac:chgData name="Joseph  Witcombe" userId="S::joseph@purplebeard.co.uk::a2840d26-4401-46ce-837a-825901afe1b0" providerId="AD" clId="Web-{2E3ED1AA-DDAB-BD51-1F81-138F632F6E3E}" dt="2022-02-10T11:06:27.129" v="263"/>
          <ac:spMkLst>
            <pc:docMk/>
            <pc:sldMk cId="957540262" sldId="319"/>
            <ac:spMk id="3" creationId="{DFFA28C3-300F-465A-B033-CF910AE2C92F}"/>
          </ac:spMkLst>
        </pc:spChg>
      </pc:sldChg>
    </pc:docChg>
  </pc:docChgLst>
  <pc:docChgLst>
    <pc:chgData name="Joseph  Witcombe" userId="S::joseph@purplebeard.co.uk::a2840d26-4401-46ce-837a-825901afe1b0" providerId="AD" clId="Web-{68706AD0-0D34-1508-9D57-D75E615CF90A}"/>
    <pc:docChg chg="delSld sldOrd">
      <pc:chgData name="Joseph  Witcombe" userId="S::joseph@purplebeard.co.uk::a2840d26-4401-46ce-837a-825901afe1b0" providerId="AD" clId="Web-{68706AD0-0D34-1508-9D57-D75E615CF90A}" dt="2022-03-19T01:50:24.833" v="1"/>
      <pc:docMkLst>
        <pc:docMk/>
      </pc:docMkLst>
      <pc:sldChg chg="del">
        <pc:chgData name="Joseph  Witcombe" userId="S::joseph@purplebeard.co.uk::a2840d26-4401-46ce-837a-825901afe1b0" providerId="AD" clId="Web-{68706AD0-0D34-1508-9D57-D75E615CF90A}" dt="2022-03-19T01:49:57.301" v="0"/>
        <pc:sldMkLst>
          <pc:docMk/>
          <pc:sldMk cId="584389882" sldId="331"/>
        </pc:sldMkLst>
      </pc:sldChg>
      <pc:sldChg chg="ord">
        <pc:chgData name="Joseph  Witcombe" userId="S::joseph@purplebeard.co.uk::a2840d26-4401-46ce-837a-825901afe1b0" providerId="AD" clId="Web-{68706AD0-0D34-1508-9D57-D75E615CF90A}" dt="2022-03-19T01:50:24.833" v="1"/>
        <pc:sldMkLst>
          <pc:docMk/>
          <pc:sldMk cId="432061800" sldId="381"/>
        </pc:sldMkLst>
      </pc:sldChg>
    </pc:docChg>
  </pc:docChgLst>
  <pc:docChgLst>
    <pc:chgData name="Joseph  Witcombe" userId="S::joseph@purplebeard.co.uk::a2840d26-4401-46ce-837a-825901afe1b0" providerId="AD" clId="Web-{53E7203D-B0EB-196B-7FBD-79CAA986FB30}"/>
    <pc:docChg chg="modSld">
      <pc:chgData name="Joseph  Witcombe" userId="S::joseph@purplebeard.co.uk::a2840d26-4401-46ce-837a-825901afe1b0" providerId="AD" clId="Web-{53E7203D-B0EB-196B-7FBD-79CAA986FB30}" dt="2022-01-30T01:34:05.729" v="35" actId="20577"/>
      <pc:docMkLst>
        <pc:docMk/>
      </pc:docMkLst>
      <pc:sldChg chg="modSp">
        <pc:chgData name="Joseph  Witcombe" userId="S::joseph@purplebeard.co.uk::a2840d26-4401-46ce-837a-825901afe1b0" providerId="AD" clId="Web-{53E7203D-B0EB-196B-7FBD-79CAA986FB30}" dt="2022-01-30T01:34:05.729" v="35" actId="20577"/>
        <pc:sldMkLst>
          <pc:docMk/>
          <pc:sldMk cId="3588611987" sldId="297"/>
        </pc:sldMkLst>
        <pc:spChg chg="mod">
          <ac:chgData name="Joseph  Witcombe" userId="S::joseph@purplebeard.co.uk::a2840d26-4401-46ce-837a-825901afe1b0" providerId="AD" clId="Web-{53E7203D-B0EB-196B-7FBD-79CAA986FB30}" dt="2022-01-30T01:34:05.729" v="35" actId="20577"/>
          <ac:spMkLst>
            <pc:docMk/>
            <pc:sldMk cId="3588611987" sldId="297"/>
            <ac:spMk id="2" creationId="{E3E9F866-B9A3-469E-AE33-EB840B39AC9A}"/>
          </ac:spMkLst>
        </pc:spChg>
      </pc:sldChg>
      <pc:sldChg chg="modSp">
        <pc:chgData name="Joseph  Witcombe" userId="S::joseph@purplebeard.co.uk::a2840d26-4401-46ce-837a-825901afe1b0" providerId="AD" clId="Web-{53E7203D-B0EB-196B-7FBD-79CAA986FB30}" dt="2022-01-29T22:53:38.704" v="19" actId="20577"/>
        <pc:sldMkLst>
          <pc:docMk/>
          <pc:sldMk cId="4013023479" sldId="308"/>
        </pc:sldMkLst>
        <pc:spChg chg="mod">
          <ac:chgData name="Joseph  Witcombe" userId="S::joseph@purplebeard.co.uk::a2840d26-4401-46ce-837a-825901afe1b0" providerId="AD" clId="Web-{53E7203D-B0EB-196B-7FBD-79CAA986FB30}" dt="2022-01-29T22:53:38.704" v="19" actId="20577"/>
          <ac:spMkLst>
            <pc:docMk/>
            <pc:sldMk cId="4013023479" sldId="308"/>
            <ac:spMk id="2" creationId="{E3E9F866-B9A3-469E-AE33-EB840B39AC9A}"/>
          </ac:spMkLst>
        </pc:spChg>
      </pc:sldChg>
    </pc:docChg>
  </pc:docChgLst>
  <pc:docChgLst>
    <pc:chgData name="Joseph  Witcombe" userId="S::joseph@purplebeard.co.uk::a2840d26-4401-46ce-837a-825901afe1b0" providerId="AD" clId="Web-{D43083A2-CF89-C448-B425-5EF1EF11A985}"/>
    <pc:docChg chg="addSld delSld modSld">
      <pc:chgData name="Joseph  Witcombe" userId="S::joseph@purplebeard.co.uk::a2840d26-4401-46ce-837a-825901afe1b0" providerId="AD" clId="Web-{D43083A2-CF89-C448-B425-5EF1EF11A985}" dt="2021-12-28T16:18:27.491" v="41" actId="14100"/>
      <pc:docMkLst>
        <pc:docMk/>
      </pc:docMkLst>
      <pc:sldChg chg="addSp modSp">
        <pc:chgData name="Joseph  Witcombe" userId="S::joseph@purplebeard.co.uk::a2840d26-4401-46ce-837a-825901afe1b0" providerId="AD" clId="Web-{D43083A2-CF89-C448-B425-5EF1EF11A985}" dt="2021-12-28T16:18:27.491" v="41" actId="14100"/>
        <pc:sldMkLst>
          <pc:docMk/>
          <pc:sldMk cId="3687360637" sldId="293"/>
        </pc:sldMkLst>
        <pc:picChg chg="add mod">
          <ac:chgData name="Joseph  Witcombe" userId="S::joseph@purplebeard.co.uk::a2840d26-4401-46ce-837a-825901afe1b0" providerId="AD" clId="Web-{D43083A2-CF89-C448-B425-5EF1EF11A985}" dt="2021-12-28T16:18:27.491" v="41" actId="14100"/>
          <ac:picMkLst>
            <pc:docMk/>
            <pc:sldMk cId="3687360637" sldId="293"/>
            <ac:picMk id="3" creationId="{5A16188E-FB15-4784-AD31-CBE87FC25F16}"/>
          </ac:picMkLst>
        </pc:picChg>
      </pc:sldChg>
      <pc:sldChg chg="modNotes">
        <pc:chgData name="Joseph  Witcombe" userId="S::joseph@purplebeard.co.uk::a2840d26-4401-46ce-837a-825901afe1b0" providerId="AD" clId="Web-{D43083A2-CF89-C448-B425-5EF1EF11A985}" dt="2021-12-28T16:15:19.636" v="37"/>
        <pc:sldMkLst>
          <pc:docMk/>
          <pc:sldMk cId="3588611987" sldId="297"/>
        </pc:sldMkLst>
      </pc:sldChg>
      <pc:sldChg chg="del">
        <pc:chgData name="Joseph  Witcombe" userId="S::joseph@purplebeard.co.uk::a2840d26-4401-46ce-837a-825901afe1b0" providerId="AD" clId="Web-{D43083A2-CF89-C448-B425-5EF1EF11A985}" dt="2021-12-28T16:10:17.056" v="3"/>
        <pc:sldMkLst>
          <pc:docMk/>
          <pc:sldMk cId="4288971334" sldId="300"/>
        </pc:sldMkLst>
      </pc:sldChg>
      <pc:sldChg chg="add del">
        <pc:chgData name="Joseph  Witcombe" userId="S::joseph@purplebeard.co.uk::a2840d26-4401-46ce-837a-825901afe1b0" providerId="AD" clId="Web-{D43083A2-CF89-C448-B425-5EF1EF11A985}" dt="2021-12-28T16:10:07.274" v="1"/>
        <pc:sldMkLst>
          <pc:docMk/>
          <pc:sldMk cId="1026689134" sldId="301"/>
        </pc:sldMkLst>
      </pc:sldChg>
      <pc:sldChg chg="add">
        <pc:chgData name="Joseph  Witcombe" userId="S::joseph@purplebeard.co.uk::a2840d26-4401-46ce-837a-825901afe1b0" providerId="AD" clId="Web-{D43083A2-CF89-C448-B425-5EF1EF11A985}" dt="2021-12-28T16:10:09.915" v="2"/>
        <pc:sldMkLst>
          <pc:docMk/>
          <pc:sldMk cId="1302601540" sldId="301"/>
        </pc:sldMkLst>
      </pc:sldChg>
    </pc:docChg>
  </pc:docChgLst>
  <pc:docChgLst>
    <pc:chgData name="Joseph  Witcombe" userId="S::joseph@purplebeard.co.uk::a2840d26-4401-46ce-837a-825901afe1b0" providerId="AD" clId="Web-{D578083A-8A32-FAC8-210C-8A1EAB471314}"/>
    <pc:docChg chg="modSld">
      <pc:chgData name="Joseph  Witcombe" userId="S::joseph@purplebeard.co.uk::a2840d26-4401-46ce-837a-825901afe1b0" providerId="AD" clId="Web-{D578083A-8A32-FAC8-210C-8A1EAB471314}" dt="2022-01-04T19:44:38.706" v="10"/>
      <pc:docMkLst>
        <pc:docMk/>
      </pc:docMkLst>
      <pc:sldChg chg="modNotes">
        <pc:chgData name="Joseph  Witcombe" userId="S::joseph@purplebeard.co.uk::a2840d26-4401-46ce-837a-825901afe1b0" providerId="AD" clId="Web-{D578083A-8A32-FAC8-210C-8A1EAB471314}" dt="2022-01-04T18:27:22.132" v="5"/>
        <pc:sldMkLst>
          <pc:docMk/>
          <pc:sldMk cId="2950127719" sldId="299"/>
        </pc:sldMkLst>
      </pc:sldChg>
      <pc:sldChg chg="modNotes">
        <pc:chgData name="Joseph  Witcombe" userId="S::joseph@purplebeard.co.uk::a2840d26-4401-46ce-837a-825901afe1b0" providerId="AD" clId="Web-{D578083A-8A32-FAC8-210C-8A1EAB471314}" dt="2022-01-04T19:44:38.706" v="10"/>
        <pc:sldMkLst>
          <pc:docMk/>
          <pc:sldMk cId="4013023479" sldId="308"/>
        </pc:sldMkLst>
      </pc:sldChg>
    </pc:docChg>
  </pc:docChgLst>
  <pc:docChgLst>
    <pc:chgData name="Joseph  Witcombe" userId="S::joseph@purplebeard.co.uk::a2840d26-4401-46ce-837a-825901afe1b0" providerId="AD" clId="Web-{CAC49B1A-9A7F-8CD5-B05C-F7C4D22CB9CC}"/>
    <pc:docChg chg="addSld modSld">
      <pc:chgData name="Joseph  Witcombe" userId="S::joseph@purplebeard.co.uk::a2840d26-4401-46ce-837a-825901afe1b0" providerId="AD" clId="Web-{CAC49B1A-9A7F-8CD5-B05C-F7C4D22CB9CC}" dt="2022-03-01T17:56:30.364" v="24" actId="20577"/>
      <pc:docMkLst>
        <pc:docMk/>
      </pc:docMkLst>
      <pc:sldChg chg="modSp">
        <pc:chgData name="Joseph  Witcombe" userId="S::joseph@purplebeard.co.uk::a2840d26-4401-46ce-837a-825901afe1b0" providerId="AD" clId="Web-{CAC49B1A-9A7F-8CD5-B05C-F7C4D22CB9CC}" dt="2022-03-01T17:44:42.667" v="18" actId="20577"/>
        <pc:sldMkLst>
          <pc:docMk/>
          <pc:sldMk cId="1716133324" sldId="343"/>
        </pc:sldMkLst>
        <pc:spChg chg="mod">
          <ac:chgData name="Joseph  Witcombe" userId="S::joseph@purplebeard.co.uk::a2840d26-4401-46ce-837a-825901afe1b0" providerId="AD" clId="Web-{CAC49B1A-9A7F-8CD5-B05C-F7C4D22CB9CC}" dt="2022-03-01T17:44:42.667" v="18" actId="20577"/>
          <ac:spMkLst>
            <pc:docMk/>
            <pc:sldMk cId="1716133324" sldId="343"/>
            <ac:spMk id="2" creationId="{A0FABE5F-A336-4FD2-8E18-B8DC59209C81}"/>
          </ac:spMkLst>
        </pc:spChg>
        <pc:spChg chg="mod">
          <ac:chgData name="Joseph  Witcombe" userId="S::joseph@purplebeard.co.uk::a2840d26-4401-46ce-837a-825901afe1b0" providerId="AD" clId="Web-{CAC49B1A-9A7F-8CD5-B05C-F7C4D22CB9CC}" dt="2022-03-01T17:42:17.705" v="13" actId="20577"/>
          <ac:spMkLst>
            <pc:docMk/>
            <pc:sldMk cId="1716133324" sldId="343"/>
            <ac:spMk id="5" creationId="{481AA86E-3DC1-4DCA-BC38-33D5B631259A}"/>
          </ac:spMkLst>
        </pc:spChg>
      </pc:sldChg>
      <pc:sldChg chg="modSp add replId">
        <pc:chgData name="Joseph  Witcombe" userId="S::joseph@purplebeard.co.uk::a2840d26-4401-46ce-837a-825901afe1b0" providerId="AD" clId="Web-{CAC49B1A-9A7F-8CD5-B05C-F7C4D22CB9CC}" dt="2022-03-01T17:56:30.364" v="24" actId="20577"/>
        <pc:sldMkLst>
          <pc:docMk/>
          <pc:sldMk cId="3124770545" sldId="353"/>
        </pc:sldMkLst>
        <pc:spChg chg="mod">
          <ac:chgData name="Joseph  Witcombe" userId="S::joseph@purplebeard.co.uk::a2840d26-4401-46ce-837a-825901afe1b0" providerId="AD" clId="Web-{CAC49B1A-9A7F-8CD5-B05C-F7C4D22CB9CC}" dt="2022-03-01T17:56:30.364" v="24" actId="20577"/>
          <ac:spMkLst>
            <pc:docMk/>
            <pc:sldMk cId="3124770545" sldId="353"/>
            <ac:spMk id="2" creationId="{A0FABE5F-A336-4FD2-8E18-B8DC59209C81}"/>
          </ac:spMkLst>
        </pc:spChg>
      </pc:sldChg>
    </pc:docChg>
  </pc:docChgLst>
  <pc:docChgLst>
    <pc:chgData name="Joseph  Witcombe" userId="S::joseph@purplebeard.co.uk::a2840d26-4401-46ce-837a-825901afe1b0" providerId="AD" clId="Web-{6E02597F-514D-B1AD-242F-24FC2F7E3BB9}"/>
    <pc:docChg chg="modSld">
      <pc:chgData name="Joseph  Witcombe" userId="S::joseph@purplebeard.co.uk::a2840d26-4401-46ce-837a-825901afe1b0" providerId="AD" clId="Web-{6E02597F-514D-B1AD-242F-24FC2F7E3BB9}" dt="2022-03-17T17:21:49.104" v="8" actId="20577"/>
      <pc:docMkLst>
        <pc:docMk/>
      </pc:docMkLst>
      <pc:sldChg chg="modSp">
        <pc:chgData name="Joseph  Witcombe" userId="S::joseph@purplebeard.co.uk::a2840d26-4401-46ce-837a-825901afe1b0" providerId="AD" clId="Web-{6E02597F-514D-B1AD-242F-24FC2F7E3BB9}" dt="2022-03-17T17:21:49.057" v="7" actId="20577"/>
        <pc:sldMkLst>
          <pc:docMk/>
          <pc:sldMk cId="3451093341" sldId="320"/>
        </pc:sldMkLst>
        <pc:spChg chg="mod">
          <ac:chgData name="Joseph  Witcombe" userId="S::joseph@purplebeard.co.uk::a2840d26-4401-46ce-837a-825901afe1b0" providerId="AD" clId="Web-{6E02597F-514D-B1AD-242F-24FC2F7E3BB9}" dt="2022-03-17T17:21:49.057" v="7" actId="20577"/>
          <ac:spMkLst>
            <pc:docMk/>
            <pc:sldMk cId="3451093341" sldId="320"/>
            <ac:spMk id="5" creationId="{481AA86E-3DC1-4DCA-BC38-33D5B631259A}"/>
          </ac:spMkLst>
        </pc:spChg>
      </pc:sldChg>
      <pc:sldChg chg="modSp">
        <pc:chgData name="Joseph  Witcombe" userId="S::joseph@purplebeard.co.uk::a2840d26-4401-46ce-837a-825901afe1b0" providerId="AD" clId="Web-{6E02597F-514D-B1AD-242F-24FC2F7E3BB9}" dt="2022-03-17T17:21:17.635" v="1" actId="20577"/>
        <pc:sldMkLst>
          <pc:docMk/>
          <pc:sldMk cId="3048117351" sldId="354"/>
        </pc:sldMkLst>
        <pc:spChg chg="mod">
          <ac:chgData name="Joseph  Witcombe" userId="S::joseph@purplebeard.co.uk::a2840d26-4401-46ce-837a-825901afe1b0" providerId="AD" clId="Web-{6E02597F-514D-B1AD-242F-24FC2F7E3BB9}" dt="2022-03-17T17:21:17.635" v="1" actId="20577"/>
          <ac:spMkLst>
            <pc:docMk/>
            <pc:sldMk cId="3048117351" sldId="354"/>
            <ac:spMk id="3" creationId="{DFFA28C3-300F-465A-B033-CF910AE2C92F}"/>
          </ac:spMkLst>
        </pc:spChg>
      </pc:sldChg>
      <pc:sldChg chg="modSp">
        <pc:chgData name="Joseph  Witcombe" userId="S::joseph@purplebeard.co.uk::a2840d26-4401-46ce-837a-825901afe1b0" providerId="AD" clId="Web-{6E02597F-514D-B1AD-242F-24FC2F7E3BB9}" dt="2022-03-17T17:21:27.901" v="3" actId="20577"/>
        <pc:sldMkLst>
          <pc:docMk/>
          <pc:sldMk cId="1801737776" sldId="364"/>
        </pc:sldMkLst>
        <pc:spChg chg="mod">
          <ac:chgData name="Joseph  Witcombe" userId="S::joseph@purplebeard.co.uk::a2840d26-4401-46ce-837a-825901afe1b0" providerId="AD" clId="Web-{6E02597F-514D-B1AD-242F-24FC2F7E3BB9}" dt="2022-03-17T17:21:27.901" v="3" actId="20577"/>
          <ac:spMkLst>
            <pc:docMk/>
            <pc:sldMk cId="1801737776" sldId="364"/>
            <ac:spMk id="3" creationId="{DFFA28C3-300F-465A-B033-CF910AE2C92F}"/>
          </ac:spMkLst>
        </pc:spChg>
      </pc:sldChg>
      <pc:sldChg chg="modSp">
        <pc:chgData name="Joseph  Witcombe" userId="S::joseph@purplebeard.co.uk::a2840d26-4401-46ce-837a-825901afe1b0" providerId="AD" clId="Web-{6E02597F-514D-B1AD-242F-24FC2F7E3BB9}" dt="2022-03-17T17:21:30.588" v="4" actId="20577"/>
        <pc:sldMkLst>
          <pc:docMk/>
          <pc:sldMk cId="1446443189" sldId="365"/>
        </pc:sldMkLst>
        <pc:spChg chg="mod">
          <ac:chgData name="Joseph  Witcombe" userId="S::joseph@purplebeard.co.uk::a2840d26-4401-46ce-837a-825901afe1b0" providerId="AD" clId="Web-{6E02597F-514D-B1AD-242F-24FC2F7E3BB9}" dt="2022-03-17T17:21:30.588" v="4" actId="20577"/>
          <ac:spMkLst>
            <pc:docMk/>
            <pc:sldMk cId="1446443189" sldId="365"/>
            <ac:spMk id="3" creationId="{DFFA28C3-300F-465A-B033-CF910AE2C92F}"/>
          </ac:spMkLst>
        </pc:spChg>
      </pc:sldChg>
      <pc:sldChg chg="modSp">
        <pc:chgData name="Joseph  Witcombe" userId="S::joseph@purplebeard.co.uk::a2840d26-4401-46ce-837a-825901afe1b0" providerId="AD" clId="Web-{6E02597F-514D-B1AD-242F-24FC2F7E3BB9}" dt="2022-03-17T17:21:41.698" v="6" actId="20577"/>
        <pc:sldMkLst>
          <pc:docMk/>
          <pc:sldMk cId="888007456" sldId="366"/>
        </pc:sldMkLst>
        <pc:spChg chg="mod">
          <ac:chgData name="Joseph  Witcombe" userId="S::joseph@purplebeard.co.uk::a2840d26-4401-46ce-837a-825901afe1b0" providerId="AD" clId="Web-{6E02597F-514D-B1AD-242F-24FC2F7E3BB9}" dt="2022-03-17T17:21:41.698" v="6" actId="20577"/>
          <ac:spMkLst>
            <pc:docMk/>
            <pc:sldMk cId="888007456" sldId="366"/>
            <ac:spMk id="3" creationId="{DFFA28C3-300F-465A-B033-CF910AE2C92F}"/>
          </ac:spMkLst>
        </pc:spChg>
      </pc:sldChg>
      <pc:sldChg chg="modSp">
        <pc:chgData name="Joseph  Witcombe" userId="S::joseph@purplebeard.co.uk::a2840d26-4401-46ce-837a-825901afe1b0" providerId="AD" clId="Web-{6E02597F-514D-B1AD-242F-24FC2F7E3BB9}" dt="2022-03-17T17:21:49.104" v="8" actId="20577"/>
        <pc:sldMkLst>
          <pc:docMk/>
          <pc:sldMk cId="4036347949" sldId="373"/>
        </pc:sldMkLst>
        <pc:spChg chg="mod">
          <ac:chgData name="Joseph  Witcombe" userId="S::joseph@purplebeard.co.uk::a2840d26-4401-46ce-837a-825901afe1b0" providerId="AD" clId="Web-{6E02597F-514D-B1AD-242F-24FC2F7E3BB9}" dt="2022-03-17T17:21:49.104" v="8" actId="20577"/>
          <ac:spMkLst>
            <pc:docMk/>
            <pc:sldMk cId="4036347949" sldId="373"/>
            <ac:spMk id="5" creationId="{481AA86E-3DC1-4DCA-BC38-33D5B631259A}"/>
          </ac:spMkLst>
        </pc:spChg>
      </pc:sldChg>
    </pc:docChg>
  </pc:docChgLst>
  <pc:docChgLst>
    <pc:chgData name="Joseph  Witcombe" userId="S::joseph@purplebeard.co.uk::a2840d26-4401-46ce-837a-825901afe1b0" providerId="AD" clId="Web-{5821CCCE-E3E5-0210-77DC-CF8EC8B00AC8}"/>
    <pc:docChg chg="addSld delSld modSld sldOrd">
      <pc:chgData name="Joseph  Witcombe" userId="S::joseph@purplebeard.co.uk::a2840d26-4401-46ce-837a-825901afe1b0" providerId="AD" clId="Web-{5821CCCE-E3E5-0210-77DC-CF8EC8B00AC8}" dt="2022-01-06T23:45:41.420" v="4"/>
      <pc:docMkLst>
        <pc:docMk/>
      </pc:docMkLst>
      <pc:sldChg chg="modSp">
        <pc:chgData name="Joseph  Witcombe" userId="S::joseph@purplebeard.co.uk::a2840d26-4401-46ce-837a-825901afe1b0" providerId="AD" clId="Web-{5821CCCE-E3E5-0210-77DC-CF8EC8B00AC8}" dt="2022-01-06T23:04:40.100" v="0" actId="20577"/>
        <pc:sldMkLst>
          <pc:docMk/>
          <pc:sldMk cId="2950127719" sldId="299"/>
        </pc:sldMkLst>
        <pc:spChg chg="mod">
          <ac:chgData name="Joseph  Witcombe" userId="S::joseph@purplebeard.co.uk::a2840d26-4401-46ce-837a-825901afe1b0" providerId="AD" clId="Web-{5821CCCE-E3E5-0210-77DC-CF8EC8B00AC8}" dt="2022-01-06T23:04:40.100" v="0" actId="20577"/>
          <ac:spMkLst>
            <pc:docMk/>
            <pc:sldMk cId="2950127719" sldId="299"/>
            <ac:spMk id="2" creationId="{E3E9F866-B9A3-469E-AE33-EB840B39AC9A}"/>
          </ac:spMkLst>
        </pc:spChg>
      </pc:sldChg>
      <pc:sldChg chg="modSp del">
        <pc:chgData name="Joseph  Witcombe" userId="S::joseph@purplebeard.co.uk::a2840d26-4401-46ce-837a-825901afe1b0" providerId="AD" clId="Web-{5821CCCE-E3E5-0210-77DC-CF8EC8B00AC8}" dt="2022-01-06T23:45:41.420" v="4"/>
        <pc:sldMkLst>
          <pc:docMk/>
          <pc:sldMk cId="3306423913" sldId="311"/>
        </pc:sldMkLst>
        <pc:spChg chg="mod">
          <ac:chgData name="Joseph  Witcombe" userId="S::joseph@purplebeard.co.uk::a2840d26-4401-46ce-837a-825901afe1b0" providerId="AD" clId="Web-{5821CCCE-E3E5-0210-77DC-CF8EC8B00AC8}" dt="2022-01-06T23:04:44.490" v="1" actId="20577"/>
          <ac:spMkLst>
            <pc:docMk/>
            <pc:sldMk cId="3306423913" sldId="311"/>
            <ac:spMk id="2" creationId="{E3E9F866-B9A3-469E-AE33-EB840B39AC9A}"/>
          </ac:spMkLst>
        </pc:spChg>
      </pc:sldChg>
      <pc:sldChg chg="add ord">
        <pc:chgData name="Joseph  Witcombe" userId="S::joseph@purplebeard.co.uk::a2840d26-4401-46ce-837a-825901afe1b0" providerId="AD" clId="Web-{5821CCCE-E3E5-0210-77DC-CF8EC8B00AC8}" dt="2022-01-06T23:45:33.654" v="3"/>
        <pc:sldMkLst>
          <pc:docMk/>
          <pc:sldMk cId="3810088880" sldId="312"/>
        </pc:sldMkLst>
      </pc:sldChg>
    </pc:docChg>
  </pc:docChgLst>
  <pc:docChgLst>
    <pc:chgData name="Joseph  Witcombe" userId="a2840d26-4401-46ce-837a-825901afe1b0" providerId="ADAL" clId="{621E999F-2E82-447E-9B94-57CA61E5F026}"/>
    <pc:docChg chg="undo custSel addSld delSld modSld sldOrd modMainMaster">
      <pc:chgData name="Joseph  Witcombe" userId="a2840d26-4401-46ce-837a-825901afe1b0" providerId="ADAL" clId="{621E999F-2E82-447E-9B94-57CA61E5F026}" dt="2022-04-12T09:30:20.450" v="450" actId="20577"/>
      <pc:docMkLst>
        <pc:docMk/>
      </pc:docMkLst>
      <pc:sldChg chg="modSp mod">
        <pc:chgData name="Joseph  Witcombe" userId="a2840d26-4401-46ce-837a-825901afe1b0" providerId="ADAL" clId="{621E999F-2E82-447E-9B94-57CA61E5F026}" dt="2022-04-12T09:30:20.450" v="450" actId="20577"/>
        <pc:sldMkLst>
          <pc:docMk/>
          <pc:sldMk cId="0" sldId="256"/>
        </pc:sldMkLst>
        <pc:spChg chg="mod">
          <ac:chgData name="Joseph  Witcombe" userId="a2840d26-4401-46ce-837a-825901afe1b0" providerId="ADAL" clId="{621E999F-2E82-447E-9B94-57CA61E5F026}" dt="2022-04-12T09:30:20.450" v="450" actId="20577"/>
          <ac:spMkLst>
            <pc:docMk/>
            <pc:sldMk cId="0" sldId="256"/>
            <ac:spMk id="45" creationId="{00000000-0000-0000-0000-000000000000}"/>
          </ac:spMkLst>
        </pc:spChg>
      </pc:sldChg>
      <pc:sldChg chg="add del">
        <pc:chgData name="Joseph  Witcombe" userId="a2840d26-4401-46ce-837a-825901afe1b0" providerId="ADAL" clId="{621E999F-2E82-447E-9B94-57CA61E5F026}" dt="2022-04-12T09:20:28.467" v="17" actId="2696"/>
        <pc:sldMkLst>
          <pc:docMk/>
          <pc:sldMk cId="3369513202" sldId="307"/>
        </pc:sldMkLst>
      </pc:sldChg>
      <pc:sldChg chg="add del">
        <pc:chgData name="Joseph  Witcombe" userId="a2840d26-4401-46ce-837a-825901afe1b0" providerId="ADAL" clId="{621E999F-2E82-447E-9B94-57CA61E5F026}" dt="2022-04-12T09:20:28.467" v="17" actId="2696"/>
        <pc:sldMkLst>
          <pc:docMk/>
          <pc:sldMk cId="2668305927" sldId="362"/>
        </pc:sldMkLst>
      </pc:sldChg>
      <pc:sldChg chg="modSp del mod">
        <pc:chgData name="Joseph  Witcombe" userId="a2840d26-4401-46ce-837a-825901afe1b0" providerId="ADAL" clId="{621E999F-2E82-447E-9B94-57CA61E5F026}" dt="2022-04-12T09:23:25.668" v="215" actId="2696"/>
        <pc:sldMkLst>
          <pc:docMk/>
          <pc:sldMk cId="888007456" sldId="366"/>
        </pc:sldMkLst>
        <pc:spChg chg="mod">
          <ac:chgData name="Joseph  Witcombe" userId="a2840d26-4401-46ce-837a-825901afe1b0" providerId="ADAL" clId="{621E999F-2E82-447E-9B94-57CA61E5F026}" dt="2022-04-12T09:23:19.450" v="214" actId="5793"/>
          <ac:spMkLst>
            <pc:docMk/>
            <pc:sldMk cId="888007456" sldId="366"/>
            <ac:spMk id="4" creationId="{18B954A0-0951-4516-96F5-4944F2CAFB8C}"/>
          </ac:spMkLst>
        </pc:spChg>
      </pc:sldChg>
      <pc:sldChg chg="del">
        <pc:chgData name="Joseph  Witcombe" userId="a2840d26-4401-46ce-837a-825901afe1b0" providerId="ADAL" clId="{621E999F-2E82-447E-9B94-57CA61E5F026}" dt="2022-04-12T09:28:42.283" v="447" actId="2696"/>
        <pc:sldMkLst>
          <pc:docMk/>
          <pc:sldMk cId="1556684882" sldId="380"/>
        </pc:sldMkLst>
      </pc:sldChg>
      <pc:sldChg chg="modSp mod">
        <pc:chgData name="Joseph  Witcombe" userId="a2840d26-4401-46ce-837a-825901afe1b0" providerId="ADAL" clId="{621E999F-2E82-447E-9B94-57CA61E5F026}" dt="2022-04-12T09:25:45.453" v="290" actId="20577"/>
        <pc:sldMkLst>
          <pc:docMk/>
          <pc:sldMk cId="3674574106" sldId="382"/>
        </pc:sldMkLst>
        <pc:spChg chg="mod">
          <ac:chgData name="Joseph  Witcombe" userId="a2840d26-4401-46ce-837a-825901afe1b0" providerId="ADAL" clId="{621E999F-2E82-447E-9B94-57CA61E5F026}" dt="2022-04-12T09:25:45.453" v="290" actId="20577"/>
          <ac:spMkLst>
            <pc:docMk/>
            <pc:sldMk cId="3674574106" sldId="382"/>
            <ac:spMk id="3" creationId="{DFFA28C3-300F-465A-B033-CF910AE2C92F}"/>
          </ac:spMkLst>
        </pc:spChg>
        <pc:spChg chg="mod">
          <ac:chgData name="Joseph  Witcombe" userId="a2840d26-4401-46ce-837a-825901afe1b0" providerId="ADAL" clId="{621E999F-2E82-447E-9B94-57CA61E5F026}" dt="2022-04-12T09:21:57.174" v="128" actId="20577"/>
          <ac:spMkLst>
            <pc:docMk/>
            <pc:sldMk cId="3674574106" sldId="382"/>
            <ac:spMk id="4" creationId="{18B954A0-0951-4516-96F5-4944F2CAFB8C}"/>
          </ac:spMkLst>
        </pc:spChg>
      </pc:sldChg>
      <pc:sldChg chg="del">
        <pc:chgData name="Joseph  Witcombe" userId="a2840d26-4401-46ce-837a-825901afe1b0" providerId="ADAL" clId="{621E999F-2E82-447E-9B94-57CA61E5F026}" dt="2022-04-12T09:19:51.212" v="14" actId="2696"/>
        <pc:sldMkLst>
          <pc:docMk/>
          <pc:sldMk cId="4211880247" sldId="383"/>
        </pc:sldMkLst>
      </pc:sldChg>
      <pc:sldChg chg="del">
        <pc:chgData name="Joseph  Witcombe" userId="a2840d26-4401-46ce-837a-825901afe1b0" providerId="ADAL" clId="{621E999F-2E82-447E-9B94-57CA61E5F026}" dt="2022-04-12T09:19:51.212" v="14" actId="2696"/>
        <pc:sldMkLst>
          <pc:docMk/>
          <pc:sldMk cId="2037074967" sldId="384"/>
        </pc:sldMkLst>
      </pc:sldChg>
      <pc:sldChg chg="del">
        <pc:chgData name="Joseph  Witcombe" userId="a2840d26-4401-46ce-837a-825901afe1b0" providerId="ADAL" clId="{621E999F-2E82-447E-9B94-57CA61E5F026}" dt="2022-04-12T09:19:51.212" v="14" actId="2696"/>
        <pc:sldMkLst>
          <pc:docMk/>
          <pc:sldMk cId="1446447830" sldId="385"/>
        </pc:sldMkLst>
      </pc:sldChg>
      <pc:sldChg chg="del">
        <pc:chgData name="Joseph  Witcombe" userId="a2840d26-4401-46ce-837a-825901afe1b0" providerId="ADAL" clId="{621E999F-2E82-447E-9B94-57CA61E5F026}" dt="2022-04-12T09:19:51.212" v="14" actId="2696"/>
        <pc:sldMkLst>
          <pc:docMk/>
          <pc:sldMk cId="4212059079" sldId="386"/>
        </pc:sldMkLst>
      </pc:sldChg>
      <pc:sldChg chg="modSp del mod">
        <pc:chgData name="Joseph  Witcombe" userId="a2840d26-4401-46ce-837a-825901afe1b0" providerId="ADAL" clId="{621E999F-2E82-447E-9B94-57CA61E5F026}" dt="2022-04-12T09:29:06.019" v="448" actId="2696"/>
        <pc:sldMkLst>
          <pc:docMk/>
          <pc:sldMk cId="2260265981" sldId="387"/>
        </pc:sldMkLst>
        <pc:spChg chg="mod">
          <ac:chgData name="Joseph  Witcombe" userId="a2840d26-4401-46ce-837a-825901afe1b0" providerId="ADAL" clId="{621E999F-2E82-447E-9B94-57CA61E5F026}" dt="2022-04-12T09:27:03.378" v="336" actId="20577"/>
          <ac:spMkLst>
            <pc:docMk/>
            <pc:sldMk cId="2260265981" sldId="387"/>
            <ac:spMk id="3" creationId="{DFFA28C3-300F-465A-B033-CF910AE2C92F}"/>
          </ac:spMkLst>
        </pc:spChg>
      </pc:sldChg>
      <pc:sldChg chg="modSp mod">
        <pc:chgData name="Joseph  Witcombe" userId="a2840d26-4401-46ce-837a-825901afe1b0" providerId="ADAL" clId="{621E999F-2E82-447E-9B94-57CA61E5F026}" dt="2022-04-12T09:26:58.140" v="332" actId="20577"/>
        <pc:sldMkLst>
          <pc:docMk/>
          <pc:sldMk cId="1582027847" sldId="388"/>
        </pc:sldMkLst>
        <pc:spChg chg="mod">
          <ac:chgData name="Joseph  Witcombe" userId="a2840d26-4401-46ce-837a-825901afe1b0" providerId="ADAL" clId="{621E999F-2E82-447E-9B94-57CA61E5F026}" dt="2022-04-12T09:26:58.140" v="332" actId="20577"/>
          <ac:spMkLst>
            <pc:docMk/>
            <pc:sldMk cId="1582027847" sldId="388"/>
            <ac:spMk id="3" creationId="{DFFA28C3-300F-465A-B033-CF910AE2C92F}"/>
          </ac:spMkLst>
        </pc:spChg>
      </pc:sldChg>
      <pc:sldChg chg="modSp mod ord">
        <pc:chgData name="Joseph  Witcombe" userId="a2840d26-4401-46ce-837a-825901afe1b0" providerId="ADAL" clId="{621E999F-2E82-447E-9B94-57CA61E5F026}" dt="2022-04-12T09:25:39.318" v="288" actId="20577"/>
        <pc:sldMkLst>
          <pc:docMk/>
          <pc:sldMk cId="1961021198" sldId="389"/>
        </pc:sldMkLst>
        <pc:spChg chg="mod">
          <ac:chgData name="Joseph  Witcombe" userId="a2840d26-4401-46ce-837a-825901afe1b0" providerId="ADAL" clId="{621E999F-2E82-447E-9B94-57CA61E5F026}" dt="2022-04-12T09:25:39.318" v="288" actId="20577"/>
          <ac:spMkLst>
            <pc:docMk/>
            <pc:sldMk cId="1961021198" sldId="389"/>
            <ac:spMk id="3" creationId="{DFFA28C3-300F-465A-B033-CF910AE2C92F}"/>
          </ac:spMkLst>
        </pc:spChg>
        <pc:spChg chg="mod">
          <ac:chgData name="Joseph  Witcombe" userId="a2840d26-4401-46ce-837a-825901afe1b0" providerId="ADAL" clId="{621E999F-2E82-447E-9B94-57CA61E5F026}" dt="2022-04-12T09:24:39.391" v="280" actId="20577"/>
          <ac:spMkLst>
            <pc:docMk/>
            <pc:sldMk cId="1961021198" sldId="389"/>
            <ac:spMk id="4" creationId="{18B954A0-0951-4516-96F5-4944F2CAFB8C}"/>
          </ac:spMkLst>
        </pc:spChg>
      </pc:sldChg>
      <pc:sldChg chg="del">
        <pc:chgData name="Joseph  Witcombe" userId="a2840d26-4401-46ce-837a-825901afe1b0" providerId="ADAL" clId="{621E999F-2E82-447E-9B94-57CA61E5F026}" dt="2022-04-12T09:26:00.678" v="293" actId="2696"/>
        <pc:sldMkLst>
          <pc:docMk/>
          <pc:sldMk cId="733094567" sldId="390"/>
        </pc:sldMkLst>
      </pc:sldChg>
      <pc:sldChg chg="ord">
        <pc:chgData name="Joseph  Witcombe" userId="a2840d26-4401-46ce-837a-825901afe1b0" providerId="ADAL" clId="{621E999F-2E82-447E-9B94-57CA61E5F026}" dt="2022-04-12T09:20:39.876" v="19"/>
        <pc:sldMkLst>
          <pc:docMk/>
          <pc:sldMk cId="2050851360" sldId="391"/>
        </pc:sldMkLst>
      </pc:sldChg>
      <pc:sldChg chg="ord">
        <pc:chgData name="Joseph  Witcombe" userId="a2840d26-4401-46ce-837a-825901afe1b0" providerId="ADAL" clId="{621E999F-2E82-447E-9B94-57CA61E5F026}" dt="2022-04-12T09:20:39.876" v="19"/>
        <pc:sldMkLst>
          <pc:docMk/>
          <pc:sldMk cId="3471022491" sldId="392"/>
        </pc:sldMkLst>
      </pc:sldChg>
      <pc:sldChg chg="add del ord">
        <pc:chgData name="Joseph  Witcombe" userId="a2840d26-4401-46ce-837a-825901afe1b0" providerId="ADAL" clId="{621E999F-2E82-447E-9B94-57CA61E5F026}" dt="2022-04-12T09:20:39.876" v="19"/>
        <pc:sldMkLst>
          <pc:docMk/>
          <pc:sldMk cId="2725096459" sldId="393"/>
        </pc:sldMkLst>
      </pc:sldChg>
      <pc:sldChg chg="modSp add mod ord">
        <pc:chgData name="Joseph  Witcombe" userId="a2840d26-4401-46ce-837a-825901afe1b0" providerId="ADAL" clId="{621E999F-2E82-447E-9B94-57CA61E5F026}" dt="2022-04-12T09:25:35.778" v="286" actId="20577"/>
        <pc:sldMkLst>
          <pc:docMk/>
          <pc:sldMk cId="3334229990" sldId="394"/>
        </pc:sldMkLst>
        <pc:spChg chg="mod">
          <ac:chgData name="Joseph  Witcombe" userId="a2840d26-4401-46ce-837a-825901afe1b0" providerId="ADAL" clId="{621E999F-2E82-447E-9B94-57CA61E5F026}" dt="2022-04-12T09:25:35.778" v="286" actId="20577"/>
          <ac:spMkLst>
            <pc:docMk/>
            <pc:sldMk cId="3334229990" sldId="394"/>
            <ac:spMk id="3" creationId="{DFFA28C3-300F-465A-B033-CF910AE2C92F}"/>
          </ac:spMkLst>
        </pc:spChg>
        <pc:spChg chg="mod">
          <ac:chgData name="Joseph  Witcombe" userId="a2840d26-4401-46ce-837a-825901afe1b0" providerId="ADAL" clId="{621E999F-2E82-447E-9B94-57CA61E5F026}" dt="2022-04-12T09:23:08.375" v="213" actId="12"/>
          <ac:spMkLst>
            <pc:docMk/>
            <pc:sldMk cId="3334229990" sldId="394"/>
            <ac:spMk id="4" creationId="{18B954A0-0951-4516-96F5-4944F2CAFB8C}"/>
          </ac:spMkLst>
        </pc:spChg>
      </pc:sldChg>
      <pc:sldChg chg="modSp add mod ord">
        <pc:chgData name="Joseph  Witcombe" userId="a2840d26-4401-46ce-837a-825901afe1b0" providerId="ADAL" clId="{621E999F-2E82-447E-9B94-57CA61E5F026}" dt="2022-04-12T09:26:54.447" v="330" actId="20577"/>
        <pc:sldMkLst>
          <pc:docMk/>
          <pc:sldMk cId="2216162293" sldId="395"/>
        </pc:sldMkLst>
        <pc:spChg chg="mod">
          <ac:chgData name="Joseph  Witcombe" userId="a2840d26-4401-46ce-837a-825901afe1b0" providerId="ADAL" clId="{621E999F-2E82-447E-9B94-57CA61E5F026}" dt="2022-04-12T09:26:54.447" v="330" actId="20577"/>
          <ac:spMkLst>
            <pc:docMk/>
            <pc:sldMk cId="2216162293" sldId="395"/>
            <ac:spMk id="3" creationId="{DFFA28C3-300F-465A-B033-CF910AE2C92F}"/>
          </ac:spMkLst>
        </pc:spChg>
        <pc:spChg chg="mod">
          <ac:chgData name="Joseph  Witcombe" userId="a2840d26-4401-46ce-837a-825901afe1b0" providerId="ADAL" clId="{621E999F-2E82-447E-9B94-57CA61E5F026}" dt="2022-04-12T09:26:44.859" v="327" actId="20577"/>
          <ac:spMkLst>
            <pc:docMk/>
            <pc:sldMk cId="2216162293" sldId="395"/>
            <ac:spMk id="4" creationId="{18B954A0-0951-4516-96F5-4944F2CAFB8C}"/>
          </ac:spMkLst>
        </pc:spChg>
      </pc:sldChg>
      <pc:sldChg chg="modSp add mod">
        <pc:chgData name="Joseph  Witcombe" userId="a2840d26-4401-46ce-837a-825901afe1b0" providerId="ADAL" clId="{621E999F-2E82-447E-9B94-57CA61E5F026}" dt="2022-04-12T09:27:45.870" v="369" actId="20577"/>
        <pc:sldMkLst>
          <pc:docMk/>
          <pc:sldMk cId="3622558152" sldId="396"/>
        </pc:sldMkLst>
        <pc:spChg chg="mod">
          <ac:chgData name="Joseph  Witcombe" userId="a2840d26-4401-46ce-837a-825901afe1b0" providerId="ADAL" clId="{621E999F-2E82-447E-9B94-57CA61E5F026}" dt="2022-04-12T09:27:45.870" v="369" actId="20577"/>
          <ac:spMkLst>
            <pc:docMk/>
            <pc:sldMk cId="3622558152" sldId="396"/>
            <ac:spMk id="4" creationId="{18B954A0-0951-4516-96F5-4944F2CAFB8C}"/>
          </ac:spMkLst>
        </pc:spChg>
      </pc:sldChg>
      <pc:sldChg chg="modSp add mod">
        <pc:chgData name="Joseph  Witcombe" userId="a2840d26-4401-46ce-837a-825901afe1b0" providerId="ADAL" clId="{621E999F-2E82-447E-9B94-57CA61E5F026}" dt="2022-04-12T09:28:32.333" v="446" actId="20577"/>
        <pc:sldMkLst>
          <pc:docMk/>
          <pc:sldMk cId="834539911" sldId="397"/>
        </pc:sldMkLst>
        <pc:spChg chg="mod">
          <ac:chgData name="Joseph  Witcombe" userId="a2840d26-4401-46ce-837a-825901afe1b0" providerId="ADAL" clId="{621E999F-2E82-447E-9B94-57CA61E5F026}" dt="2022-04-12T09:28:05.569" v="386" actId="20577"/>
          <ac:spMkLst>
            <pc:docMk/>
            <pc:sldMk cId="834539911" sldId="397"/>
            <ac:spMk id="3" creationId="{DFFA28C3-300F-465A-B033-CF910AE2C92F}"/>
          </ac:spMkLst>
        </pc:spChg>
        <pc:spChg chg="mod">
          <ac:chgData name="Joseph  Witcombe" userId="a2840d26-4401-46ce-837a-825901afe1b0" providerId="ADAL" clId="{621E999F-2E82-447E-9B94-57CA61E5F026}" dt="2022-04-12T09:28:32.333" v="446" actId="20577"/>
          <ac:spMkLst>
            <pc:docMk/>
            <pc:sldMk cId="834539911" sldId="397"/>
            <ac:spMk id="4" creationId="{18B954A0-0951-4516-96F5-4944F2CAFB8C}"/>
          </ac:spMkLst>
        </pc:spChg>
      </pc:sldChg>
      <pc:sldMasterChg chg="modSldLayout">
        <pc:chgData name="Joseph  Witcombe" userId="a2840d26-4401-46ce-837a-825901afe1b0" providerId="ADAL" clId="{621E999F-2E82-447E-9B94-57CA61E5F026}" dt="2022-04-12T09:19:16.351" v="13" actId="20577"/>
        <pc:sldMasterMkLst>
          <pc:docMk/>
          <pc:sldMasterMk cId="0" sldId="2147483648"/>
        </pc:sldMasterMkLst>
        <pc:sldLayoutChg chg="modSp mod">
          <pc:chgData name="Joseph  Witcombe" userId="a2840d26-4401-46ce-837a-825901afe1b0" providerId="ADAL" clId="{621E999F-2E82-447E-9B94-57CA61E5F026}" dt="2022-04-12T09:19:11.253" v="11" actId="20577"/>
          <pc:sldLayoutMkLst>
            <pc:docMk/>
            <pc:sldMasterMk cId="0" sldId="2147483648"/>
            <pc:sldLayoutMk cId="0" sldId="2147483649"/>
          </pc:sldLayoutMkLst>
          <pc:spChg chg="mod">
            <ac:chgData name="Joseph  Witcombe" userId="a2840d26-4401-46ce-837a-825901afe1b0" providerId="ADAL" clId="{621E999F-2E82-447E-9B94-57CA61E5F026}" dt="2022-04-12T09:19:11.253" v="11" actId="20577"/>
            <ac:spMkLst>
              <pc:docMk/>
              <pc:sldMasterMk cId="0" sldId="2147483648"/>
              <pc:sldLayoutMk cId="0" sldId="2147483649"/>
              <ac:spMk id="12" creationId="{42C4D5A7-F4BD-4CDA-90AB-63C1E8732F6E}"/>
            </ac:spMkLst>
          </pc:spChg>
        </pc:sldLayoutChg>
        <pc:sldLayoutChg chg="modSp mod">
          <pc:chgData name="Joseph  Witcombe" userId="a2840d26-4401-46ce-837a-825901afe1b0" providerId="ADAL" clId="{621E999F-2E82-447E-9B94-57CA61E5F026}" dt="2022-04-12T09:19:06.138" v="9" actId="20577"/>
          <pc:sldLayoutMkLst>
            <pc:docMk/>
            <pc:sldMasterMk cId="0" sldId="2147483648"/>
            <pc:sldLayoutMk cId="0" sldId="2147483651"/>
          </pc:sldLayoutMkLst>
          <pc:spChg chg="mod">
            <ac:chgData name="Joseph  Witcombe" userId="a2840d26-4401-46ce-837a-825901afe1b0" providerId="ADAL" clId="{621E999F-2E82-447E-9B94-57CA61E5F026}" dt="2022-04-12T09:19:06.138" v="9" actId="20577"/>
            <ac:spMkLst>
              <pc:docMk/>
              <pc:sldMasterMk cId="0" sldId="2147483648"/>
              <pc:sldLayoutMk cId="0" sldId="2147483651"/>
              <ac:spMk id="7" creationId="{CAE9D69B-A110-4B7F-9112-352DC0862E72}"/>
            </ac:spMkLst>
          </pc:spChg>
        </pc:sldLayoutChg>
        <pc:sldLayoutChg chg="modSp mod">
          <pc:chgData name="Joseph  Witcombe" userId="a2840d26-4401-46ce-837a-825901afe1b0" providerId="ADAL" clId="{621E999F-2E82-447E-9B94-57CA61E5F026}" dt="2022-04-12T09:19:02.631" v="7" actId="20577"/>
          <pc:sldLayoutMkLst>
            <pc:docMk/>
            <pc:sldMasterMk cId="0" sldId="2147483648"/>
            <pc:sldLayoutMk cId="0" sldId="2147483652"/>
          </pc:sldLayoutMkLst>
          <pc:spChg chg="mod">
            <ac:chgData name="Joseph  Witcombe" userId="a2840d26-4401-46ce-837a-825901afe1b0" providerId="ADAL" clId="{621E999F-2E82-447E-9B94-57CA61E5F026}" dt="2022-04-12T09:19:02.631" v="7" actId="20577"/>
            <ac:spMkLst>
              <pc:docMk/>
              <pc:sldMasterMk cId="0" sldId="2147483648"/>
              <pc:sldLayoutMk cId="0" sldId="2147483652"/>
              <ac:spMk id="7" creationId="{0EC57FFC-BDEE-4367-B06A-7478AFFF4241}"/>
            </ac:spMkLst>
          </pc:spChg>
        </pc:sldLayoutChg>
        <pc:sldLayoutChg chg="modSp mod">
          <pc:chgData name="Joseph  Witcombe" userId="a2840d26-4401-46ce-837a-825901afe1b0" providerId="ADAL" clId="{621E999F-2E82-447E-9B94-57CA61E5F026}" dt="2022-04-12T09:18:58.834" v="5" actId="20577"/>
          <pc:sldLayoutMkLst>
            <pc:docMk/>
            <pc:sldMasterMk cId="0" sldId="2147483648"/>
            <pc:sldLayoutMk cId="3161205989" sldId="2147483654"/>
          </pc:sldLayoutMkLst>
          <pc:spChg chg="mod">
            <ac:chgData name="Joseph  Witcombe" userId="a2840d26-4401-46ce-837a-825901afe1b0" providerId="ADAL" clId="{621E999F-2E82-447E-9B94-57CA61E5F026}" dt="2022-04-12T09:18:58.834" v="5" actId="20577"/>
            <ac:spMkLst>
              <pc:docMk/>
              <pc:sldMasterMk cId="0" sldId="2147483648"/>
              <pc:sldLayoutMk cId="3161205989" sldId="2147483654"/>
              <ac:spMk id="7" creationId="{0EC57FFC-BDEE-4367-B06A-7478AFFF4241}"/>
            </ac:spMkLst>
          </pc:spChg>
        </pc:sldLayoutChg>
        <pc:sldLayoutChg chg="modSp mod">
          <pc:chgData name="Joseph  Witcombe" userId="a2840d26-4401-46ce-837a-825901afe1b0" providerId="ADAL" clId="{621E999F-2E82-447E-9B94-57CA61E5F026}" dt="2022-04-12T09:18:45.731" v="1" actId="20577"/>
          <pc:sldLayoutMkLst>
            <pc:docMk/>
            <pc:sldMasterMk cId="0" sldId="2147483648"/>
            <pc:sldLayoutMk cId="2379459929" sldId="2147483658"/>
          </pc:sldLayoutMkLst>
          <pc:spChg chg="mod">
            <ac:chgData name="Joseph  Witcombe" userId="a2840d26-4401-46ce-837a-825901afe1b0" providerId="ADAL" clId="{621E999F-2E82-447E-9B94-57CA61E5F026}" dt="2022-04-12T09:18:45.731" v="1" actId="20577"/>
            <ac:spMkLst>
              <pc:docMk/>
              <pc:sldMasterMk cId="0" sldId="2147483648"/>
              <pc:sldLayoutMk cId="2379459929" sldId="2147483658"/>
              <ac:spMk id="7" creationId="{0EC57FFC-BDEE-4367-B06A-7478AFFF4241}"/>
            </ac:spMkLst>
          </pc:spChg>
        </pc:sldLayoutChg>
        <pc:sldLayoutChg chg="modSp mod">
          <pc:chgData name="Joseph  Witcombe" userId="a2840d26-4401-46ce-837a-825901afe1b0" providerId="ADAL" clId="{621E999F-2E82-447E-9B94-57CA61E5F026}" dt="2022-04-12T09:19:16.351" v="13" actId="20577"/>
          <pc:sldLayoutMkLst>
            <pc:docMk/>
            <pc:sldMasterMk cId="0" sldId="2147483648"/>
            <pc:sldLayoutMk cId="0" sldId="2147483665"/>
          </pc:sldLayoutMkLst>
          <pc:spChg chg="mod">
            <ac:chgData name="Joseph  Witcombe" userId="a2840d26-4401-46ce-837a-825901afe1b0" providerId="ADAL" clId="{621E999F-2E82-447E-9B94-57CA61E5F026}" dt="2022-04-12T09:19:16.351" v="13" actId="20577"/>
            <ac:spMkLst>
              <pc:docMk/>
              <pc:sldMasterMk cId="0" sldId="2147483648"/>
              <pc:sldLayoutMk cId="0" sldId="2147483665"/>
              <ac:spMk id="12" creationId="{42C4D5A7-F4BD-4CDA-90AB-63C1E8732F6E}"/>
            </ac:spMkLst>
          </pc:spChg>
        </pc:sldLayoutChg>
        <pc:sldLayoutChg chg="modSp mod">
          <pc:chgData name="Joseph  Witcombe" userId="a2840d26-4401-46ce-837a-825901afe1b0" providerId="ADAL" clId="{621E999F-2E82-447E-9B94-57CA61E5F026}" dt="2022-04-12T09:18:50.214" v="3" actId="20577"/>
          <pc:sldLayoutMkLst>
            <pc:docMk/>
            <pc:sldMasterMk cId="0" sldId="2147483648"/>
            <pc:sldLayoutMk cId="2379459929" sldId="2147483667"/>
          </pc:sldLayoutMkLst>
          <pc:spChg chg="mod">
            <ac:chgData name="Joseph  Witcombe" userId="a2840d26-4401-46ce-837a-825901afe1b0" providerId="ADAL" clId="{621E999F-2E82-447E-9B94-57CA61E5F026}" dt="2022-04-12T09:18:50.214" v="3" actId="20577"/>
            <ac:spMkLst>
              <pc:docMk/>
              <pc:sldMasterMk cId="0" sldId="2147483648"/>
              <pc:sldLayoutMk cId="2379459929" sldId="2147483667"/>
              <ac:spMk id="7" creationId="{0EC57FFC-BDEE-4367-B06A-7478AFFF4241}"/>
            </ac:spMkLst>
          </pc:spChg>
        </pc:sldLayoutChg>
      </pc:sldMasterChg>
    </pc:docChg>
  </pc:docChgLst>
  <pc:docChgLst>
    <pc:chgData name="Joseph  Witcombe" userId="S::joseph@purplebeard.co.uk::a2840d26-4401-46ce-837a-825901afe1b0" providerId="AD" clId="Web-{8FB2015C-EC9A-4439-BD59-B5A1B3CE854F}"/>
    <pc:docChg chg="modSld">
      <pc:chgData name="Joseph  Witcombe" userId="S::joseph@purplebeard.co.uk::a2840d26-4401-46ce-837a-825901afe1b0" providerId="AD" clId="Web-{8FB2015C-EC9A-4439-BD59-B5A1B3CE854F}" dt="2021-12-23T15:27:01.221" v="1"/>
      <pc:docMkLst>
        <pc:docMk/>
      </pc:docMkLst>
      <pc:sldChg chg="delSp modSp">
        <pc:chgData name="Joseph  Witcombe" userId="S::joseph@purplebeard.co.uk::a2840d26-4401-46ce-837a-825901afe1b0" providerId="AD" clId="Web-{8FB2015C-EC9A-4439-BD59-B5A1B3CE854F}" dt="2021-12-23T15:27:01.221" v="1"/>
        <pc:sldMkLst>
          <pc:docMk/>
          <pc:sldMk cId="0" sldId="266"/>
        </pc:sldMkLst>
        <pc:spChg chg="del">
          <ac:chgData name="Joseph  Witcombe" userId="S::joseph@purplebeard.co.uk::a2840d26-4401-46ce-837a-825901afe1b0" providerId="AD" clId="Web-{8FB2015C-EC9A-4439-BD59-B5A1B3CE854F}" dt="2021-12-23T15:27:01.221" v="1"/>
          <ac:spMkLst>
            <pc:docMk/>
            <pc:sldMk cId="0" sldId="266"/>
            <ac:spMk id="127" creationId="{00000000-0000-0000-0000-000000000000}"/>
          </ac:spMkLst>
        </pc:spChg>
        <pc:spChg chg="ord">
          <ac:chgData name="Joseph  Witcombe" userId="S::joseph@purplebeard.co.uk::a2840d26-4401-46ce-837a-825901afe1b0" providerId="AD" clId="Web-{8FB2015C-EC9A-4439-BD59-B5A1B3CE854F}" dt="2021-12-23T15:26:52.377" v="0"/>
          <ac:spMkLst>
            <pc:docMk/>
            <pc:sldMk cId="0" sldId="266"/>
            <ac:spMk id="128" creationId="{00000000-0000-0000-0000-000000000000}"/>
          </ac:spMkLst>
        </pc:spChg>
      </pc:sldChg>
    </pc:docChg>
  </pc:docChgLst>
  <pc:docChgLst>
    <pc:chgData name="Joseph  Witcombe" userId="S::joseph@purplebeard.co.uk::a2840d26-4401-46ce-837a-825901afe1b0" providerId="AD" clId="Web-{DFDD1ED4-322B-9006-7596-7C8BEDFC8968}"/>
    <pc:docChg chg="delSld modSld">
      <pc:chgData name="Joseph  Witcombe" userId="S::joseph@purplebeard.co.uk::a2840d26-4401-46ce-837a-825901afe1b0" providerId="AD" clId="Web-{DFDD1ED4-322B-9006-7596-7C8BEDFC8968}" dt="2022-03-13T18:32:15.074" v="101" actId="20577"/>
      <pc:docMkLst>
        <pc:docMk/>
      </pc:docMkLst>
      <pc:sldChg chg="modSp">
        <pc:chgData name="Joseph  Witcombe" userId="S::joseph@purplebeard.co.uk::a2840d26-4401-46ce-837a-825901afe1b0" providerId="AD" clId="Web-{DFDD1ED4-322B-9006-7596-7C8BEDFC8968}" dt="2022-03-13T18:24:44.964" v="22" actId="20577"/>
        <pc:sldMkLst>
          <pc:docMk/>
          <pc:sldMk cId="890377984" sldId="355"/>
        </pc:sldMkLst>
        <pc:spChg chg="mod">
          <ac:chgData name="Joseph  Witcombe" userId="S::joseph@purplebeard.co.uk::a2840d26-4401-46ce-837a-825901afe1b0" providerId="AD" clId="Web-{DFDD1ED4-322B-9006-7596-7C8BEDFC8968}" dt="2022-03-13T18:24:44.964" v="22" actId="20577"/>
          <ac:spMkLst>
            <pc:docMk/>
            <pc:sldMk cId="890377984" sldId="355"/>
            <ac:spMk id="10" creationId="{52E57175-69C7-4EE7-B0CC-F1648CE97BB3}"/>
          </ac:spMkLst>
        </pc:spChg>
      </pc:sldChg>
      <pc:sldChg chg="modSp">
        <pc:chgData name="Joseph  Witcombe" userId="S::joseph@purplebeard.co.uk::a2840d26-4401-46ce-837a-825901afe1b0" providerId="AD" clId="Web-{DFDD1ED4-322B-9006-7596-7C8BEDFC8968}" dt="2022-03-13T18:27:49.085" v="47" actId="20577"/>
        <pc:sldMkLst>
          <pc:docMk/>
          <pc:sldMk cId="1801737776" sldId="364"/>
        </pc:sldMkLst>
        <pc:spChg chg="mod">
          <ac:chgData name="Joseph  Witcombe" userId="S::joseph@purplebeard.co.uk::a2840d26-4401-46ce-837a-825901afe1b0" providerId="AD" clId="Web-{DFDD1ED4-322B-9006-7596-7C8BEDFC8968}" dt="2022-03-13T18:27:49.085" v="47" actId="20577"/>
          <ac:spMkLst>
            <pc:docMk/>
            <pc:sldMk cId="1801737776" sldId="364"/>
            <ac:spMk id="4" creationId="{AC0D4CE4-3B62-4534-BE6B-EAD39A58198E}"/>
          </ac:spMkLst>
        </pc:spChg>
      </pc:sldChg>
      <pc:sldChg chg="modSp">
        <pc:chgData name="Joseph  Witcombe" userId="S::joseph@purplebeard.co.uk::a2840d26-4401-46ce-837a-825901afe1b0" providerId="AD" clId="Web-{DFDD1ED4-322B-9006-7596-7C8BEDFC8968}" dt="2022-03-13T18:28:59.777" v="54"/>
        <pc:sldMkLst>
          <pc:docMk/>
          <pc:sldMk cId="3125349754" sldId="367"/>
        </pc:sldMkLst>
        <pc:graphicFrameChg chg="mod modGraphic">
          <ac:chgData name="Joseph  Witcombe" userId="S::joseph@purplebeard.co.uk::a2840d26-4401-46ce-837a-825901afe1b0" providerId="AD" clId="Web-{DFDD1ED4-322B-9006-7596-7C8BEDFC8968}" dt="2022-03-13T18:28:59.777" v="54"/>
          <ac:graphicFrameMkLst>
            <pc:docMk/>
            <pc:sldMk cId="3125349754" sldId="367"/>
            <ac:graphicFrameMk id="5" creationId="{220FBD1E-D781-42DE-A166-3407F5834B0D}"/>
          </ac:graphicFrameMkLst>
        </pc:graphicFrameChg>
      </pc:sldChg>
      <pc:sldChg chg="modSp">
        <pc:chgData name="Joseph  Witcombe" userId="S::joseph@purplebeard.co.uk::a2840d26-4401-46ce-837a-825901afe1b0" providerId="AD" clId="Web-{DFDD1ED4-322B-9006-7596-7C8BEDFC8968}" dt="2022-03-13T18:32:15.074" v="101" actId="20577"/>
        <pc:sldMkLst>
          <pc:docMk/>
          <pc:sldMk cId="373072796" sldId="368"/>
        </pc:sldMkLst>
        <pc:spChg chg="mod">
          <ac:chgData name="Joseph  Witcombe" userId="S::joseph@purplebeard.co.uk::a2840d26-4401-46ce-837a-825901afe1b0" providerId="AD" clId="Web-{DFDD1ED4-322B-9006-7596-7C8BEDFC8968}" dt="2022-03-13T18:32:15.074" v="101" actId="20577"/>
          <ac:spMkLst>
            <pc:docMk/>
            <pc:sldMk cId="373072796" sldId="368"/>
            <ac:spMk id="6" creationId="{EE1C1393-6558-4322-A1C5-F582FED6201F}"/>
          </ac:spMkLst>
        </pc:spChg>
      </pc:sldChg>
      <pc:sldChg chg="modSp">
        <pc:chgData name="Joseph  Witcombe" userId="S::joseph@purplebeard.co.uk::a2840d26-4401-46ce-837a-825901afe1b0" providerId="AD" clId="Web-{DFDD1ED4-322B-9006-7596-7C8BEDFC8968}" dt="2022-03-13T18:20:35.167" v="7" actId="20577"/>
        <pc:sldMkLst>
          <pc:docMk/>
          <pc:sldMk cId="718411597" sldId="369"/>
        </pc:sldMkLst>
        <pc:spChg chg="mod">
          <ac:chgData name="Joseph  Witcombe" userId="S::joseph@purplebeard.co.uk::a2840d26-4401-46ce-837a-825901afe1b0" providerId="AD" clId="Web-{DFDD1ED4-322B-9006-7596-7C8BEDFC8968}" dt="2022-03-13T18:20:35.167" v="7" actId="20577"/>
          <ac:spMkLst>
            <pc:docMk/>
            <pc:sldMk cId="718411597" sldId="369"/>
            <ac:spMk id="5" creationId="{481AA86E-3DC1-4DCA-BC38-33D5B631259A}"/>
          </ac:spMkLst>
        </pc:spChg>
      </pc:sldChg>
      <pc:sldChg chg="modSp del">
        <pc:chgData name="Joseph  Witcombe" userId="S::joseph@purplebeard.co.uk::a2840d26-4401-46ce-837a-825901afe1b0" providerId="AD" clId="Web-{DFDD1ED4-322B-9006-7596-7C8BEDFC8968}" dt="2022-03-13T18:28:45.792" v="48"/>
        <pc:sldMkLst>
          <pc:docMk/>
          <pc:sldMk cId="1138251593" sldId="370"/>
        </pc:sldMkLst>
        <pc:spChg chg="mod">
          <ac:chgData name="Joseph  Witcombe" userId="S::joseph@purplebeard.co.uk::a2840d26-4401-46ce-837a-825901afe1b0" providerId="AD" clId="Web-{DFDD1ED4-322B-9006-7596-7C8BEDFC8968}" dt="2022-03-13T18:24:36.932" v="20" actId="20577"/>
          <ac:spMkLst>
            <pc:docMk/>
            <pc:sldMk cId="1138251593" sldId="370"/>
            <ac:spMk id="5" creationId="{481AA86E-3DC1-4DCA-BC38-33D5B631259A}"/>
          </ac:spMkLst>
        </pc:spChg>
      </pc:sldChg>
    </pc:docChg>
  </pc:docChgLst>
  <pc:docChgLst>
    <pc:chgData name="Joseph  Witcombe" userId="S::joseph@purplebeard.co.uk::a2840d26-4401-46ce-837a-825901afe1b0" providerId="AD" clId="Web-{9F95350C-CA7B-F92F-6A9D-19C97F88D095}"/>
    <pc:docChg chg="addSld modSld">
      <pc:chgData name="Joseph  Witcombe" userId="S::joseph@purplebeard.co.uk::a2840d26-4401-46ce-837a-825901afe1b0" providerId="AD" clId="Web-{9F95350C-CA7B-F92F-6A9D-19C97F88D095}" dt="2022-02-17T15:35:26.317" v="559" actId="20577"/>
      <pc:docMkLst>
        <pc:docMk/>
      </pc:docMkLst>
      <pc:sldChg chg="modSp add replId">
        <pc:chgData name="Joseph  Witcombe" userId="S::joseph@purplebeard.co.uk::a2840d26-4401-46ce-837a-825901afe1b0" providerId="AD" clId="Web-{9F95350C-CA7B-F92F-6A9D-19C97F88D095}" dt="2022-02-17T09:11:05.653" v="19" actId="20577"/>
        <pc:sldMkLst>
          <pc:docMk/>
          <pc:sldMk cId="3759814859" sldId="330"/>
        </pc:sldMkLst>
        <pc:spChg chg="mod">
          <ac:chgData name="Joseph  Witcombe" userId="S::joseph@purplebeard.co.uk::a2840d26-4401-46ce-837a-825901afe1b0" providerId="AD" clId="Web-{9F95350C-CA7B-F92F-6A9D-19C97F88D095}" dt="2022-02-17T09:10:00.261" v="9" actId="20577"/>
          <ac:spMkLst>
            <pc:docMk/>
            <pc:sldMk cId="3759814859" sldId="330"/>
            <ac:spMk id="5" creationId="{481AA86E-3DC1-4DCA-BC38-33D5B631259A}"/>
          </ac:spMkLst>
        </pc:spChg>
        <pc:spChg chg="mod">
          <ac:chgData name="Joseph  Witcombe" userId="S::joseph@purplebeard.co.uk::a2840d26-4401-46ce-837a-825901afe1b0" providerId="AD" clId="Web-{9F95350C-CA7B-F92F-6A9D-19C97F88D095}" dt="2022-02-17T09:11:05.653" v="19" actId="20577"/>
          <ac:spMkLst>
            <pc:docMk/>
            <pc:sldMk cId="3759814859" sldId="330"/>
            <ac:spMk id="6" creationId="{EE1C1393-6558-4322-A1C5-F582FED6201F}"/>
          </ac:spMkLst>
        </pc:spChg>
      </pc:sldChg>
      <pc:sldChg chg="modSp add replId">
        <pc:chgData name="Joseph  Witcombe" userId="S::joseph@purplebeard.co.uk::a2840d26-4401-46ce-837a-825901afe1b0" providerId="AD" clId="Web-{9F95350C-CA7B-F92F-6A9D-19C97F88D095}" dt="2022-02-17T09:24:01.497" v="129" actId="20577"/>
        <pc:sldMkLst>
          <pc:docMk/>
          <pc:sldMk cId="584389882" sldId="331"/>
        </pc:sldMkLst>
        <pc:spChg chg="mod">
          <ac:chgData name="Joseph  Witcombe" userId="S::joseph@purplebeard.co.uk::a2840d26-4401-46ce-837a-825901afe1b0" providerId="AD" clId="Web-{9F95350C-CA7B-F92F-6A9D-19C97F88D095}" dt="2022-02-17T09:18:51.272" v="86" actId="20577"/>
          <ac:spMkLst>
            <pc:docMk/>
            <pc:sldMk cId="584389882" sldId="331"/>
            <ac:spMk id="5" creationId="{481AA86E-3DC1-4DCA-BC38-33D5B631259A}"/>
          </ac:spMkLst>
        </pc:spChg>
        <pc:spChg chg="mod">
          <ac:chgData name="Joseph  Witcombe" userId="S::joseph@purplebeard.co.uk::a2840d26-4401-46ce-837a-825901afe1b0" providerId="AD" clId="Web-{9F95350C-CA7B-F92F-6A9D-19C97F88D095}" dt="2022-02-17T09:24:01.497" v="129" actId="20577"/>
          <ac:spMkLst>
            <pc:docMk/>
            <pc:sldMk cId="584389882" sldId="331"/>
            <ac:spMk id="6" creationId="{EE1C1393-6558-4322-A1C5-F582FED6201F}"/>
          </ac:spMkLst>
        </pc:spChg>
      </pc:sldChg>
      <pc:sldChg chg="modSp add replId">
        <pc:chgData name="Joseph  Witcombe" userId="S::joseph@purplebeard.co.uk::a2840d26-4401-46ce-837a-825901afe1b0" providerId="AD" clId="Web-{9F95350C-CA7B-F92F-6A9D-19C97F88D095}" dt="2022-02-17T11:15:17.586" v="260" actId="20577"/>
        <pc:sldMkLst>
          <pc:docMk/>
          <pc:sldMk cId="3679396561" sldId="332"/>
        </pc:sldMkLst>
        <pc:spChg chg="mod">
          <ac:chgData name="Joseph  Witcombe" userId="S::joseph@purplebeard.co.uk::a2840d26-4401-46ce-837a-825901afe1b0" providerId="AD" clId="Web-{9F95350C-CA7B-F92F-6A9D-19C97F88D095}" dt="2022-02-17T11:00:38.886" v="134" actId="20577"/>
          <ac:spMkLst>
            <pc:docMk/>
            <pc:sldMk cId="3679396561" sldId="332"/>
            <ac:spMk id="5" creationId="{481AA86E-3DC1-4DCA-BC38-33D5B631259A}"/>
          </ac:spMkLst>
        </pc:spChg>
        <pc:spChg chg="mod">
          <ac:chgData name="Joseph  Witcombe" userId="S::joseph@purplebeard.co.uk::a2840d26-4401-46ce-837a-825901afe1b0" providerId="AD" clId="Web-{9F95350C-CA7B-F92F-6A9D-19C97F88D095}" dt="2022-02-17T11:15:17.586" v="260" actId="20577"/>
          <ac:spMkLst>
            <pc:docMk/>
            <pc:sldMk cId="3679396561" sldId="332"/>
            <ac:spMk id="6" creationId="{EE1C1393-6558-4322-A1C5-F582FED6201F}"/>
          </ac:spMkLst>
        </pc:spChg>
      </pc:sldChg>
      <pc:sldChg chg="modSp add replId">
        <pc:chgData name="Joseph  Witcombe" userId="S::joseph@purplebeard.co.uk::a2840d26-4401-46ce-837a-825901afe1b0" providerId="AD" clId="Web-{9F95350C-CA7B-F92F-6A9D-19C97F88D095}" dt="2022-02-17T12:08:14.030" v="271" actId="20577"/>
        <pc:sldMkLst>
          <pc:docMk/>
          <pc:sldMk cId="3586328405" sldId="333"/>
        </pc:sldMkLst>
        <pc:spChg chg="mod">
          <ac:chgData name="Joseph  Witcombe" userId="S::joseph@purplebeard.co.uk::a2840d26-4401-46ce-837a-825901afe1b0" providerId="AD" clId="Web-{9F95350C-CA7B-F92F-6A9D-19C97F88D095}" dt="2022-02-17T12:08:14.030" v="271" actId="20577"/>
          <ac:spMkLst>
            <pc:docMk/>
            <pc:sldMk cId="3586328405" sldId="333"/>
            <ac:spMk id="5" creationId="{481AA86E-3DC1-4DCA-BC38-33D5B631259A}"/>
          </ac:spMkLst>
        </pc:spChg>
      </pc:sldChg>
      <pc:sldChg chg="modSp add replId">
        <pc:chgData name="Joseph  Witcombe" userId="S::joseph@purplebeard.co.uk::a2840d26-4401-46ce-837a-825901afe1b0" providerId="AD" clId="Web-{9F95350C-CA7B-F92F-6A9D-19C97F88D095}" dt="2022-02-17T12:27:34.471" v="329" actId="20577"/>
        <pc:sldMkLst>
          <pc:docMk/>
          <pc:sldMk cId="2726907265" sldId="334"/>
        </pc:sldMkLst>
        <pc:spChg chg="mod">
          <ac:chgData name="Joseph  Witcombe" userId="S::joseph@purplebeard.co.uk::a2840d26-4401-46ce-837a-825901afe1b0" providerId="AD" clId="Web-{9F95350C-CA7B-F92F-6A9D-19C97F88D095}" dt="2022-02-17T12:27:34.471" v="329" actId="20577"/>
          <ac:spMkLst>
            <pc:docMk/>
            <pc:sldMk cId="2726907265" sldId="334"/>
            <ac:spMk id="5" creationId="{481AA86E-3DC1-4DCA-BC38-33D5B631259A}"/>
          </ac:spMkLst>
        </pc:spChg>
        <pc:spChg chg="mod">
          <ac:chgData name="Joseph  Witcombe" userId="S::joseph@purplebeard.co.uk::a2840d26-4401-46ce-837a-825901afe1b0" providerId="AD" clId="Web-{9F95350C-CA7B-F92F-6A9D-19C97F88D095}" dt="2022-02-17T12:27:30.330" v="328" actId="20577"/>
          <ac:spMkLst>
            <pc:docMk/>
            <pc:sldMk cId="2726907265" sldId="334"/>
            <ac:spMk id="6" creationId="{EE1C1393-6558-4322-A1C5-F582FED6201F}"/>
          </ac:spMkLst>
        </pc:spChg>
      </pc:sldChg>
      <pc:sldChg chg="modSp add replId">
        <pc:chgData name="Joseph  Witcombe" userId="S::joseph@purplebeard.co.uk::a2840d26-4401-46ce-837a-825901afe1b0" providerId="AD" clId="Web-{9F95350C-CA7B-F92F-6A9D-19C97F88D095}" dt="2022-02-17T13:15:16.802" v="396" actId="20577"/>
        <pc:sldMkLst>
          <pc:docMk/>
          <pc:sldMk cId="3079100000" sldId="335"/>
        </pc:sldMkLst>
        <pc:spChg chg="mod">
          <ac:chgData name="Joseph  Witcombe" userId="S::joseph@purplebeard.co.uk::a2840d26-4401-46ce-837a-825901afe1b0" providerId="AD" clId="Web-{9F95350C-CA7B-F92F-6A9D-19C97F88D095}" dt="2022-02-17T12:31:41.290" v="335" actId="20577"/>
          <ac:spMkLst>
            <pc:docMk/>
            <pc:sldMk cId="3079100000" sldId="335"/>
            <ac:spMk id="5" creationId="{481AA86E-3DC1-4DCA-BC38-33D5B631259A}"/>
          </ac:spMkLst>
        </pc:spChg>
        <pc:spChg chg="mod">
          <ac:chgData name="Joseph  Witcombe" userId="S::joseph@purplebeard.co.uk::a2840d26-4401-46ce-837a-825901afe1b0" providerId="AD" clId="Web-{9F95350C-CA7B-F92F-6A9D-19C97F88D095}" dt="2022-02-17T13:15:16.802" v="396" actId="20577"/>
          <ac:spMkLst>
            <pc:docMk/>
            <pc:sldMk cId="3079100000" sldId="335"/>
            <ac:spMk id="6" creationId="{EE1C1393-6558-4322-A1C5-F582FED6201F}"/>
          </ac:spMkLst>
        </pc:spChg>
      </pc:sldChg>
      <pc:sldChg chg="modSp add replId">
        <pc:chgData name="Joseph  Witcombe" userId="S::joseph@purplebeard.co.uk::a2840d26-4401-46ce-837a-825901afe1b0" providerId="AD" clId="Web-{9F95350C-CA7B-F92F-6A9D-19C97F88D095}" dt="2022-02-17T13:34:27.684" v="458" actId="20577"/>
        <pc:sldMkLst>
          <pc:docMk/>
          <pc:sldMk cId="3425341610" sldId="336"/>
        </pc:sldMkLst>
        <pc:spChg chg="mod">
          <ac:chgData name="Joseph  Witcombe" userId="S::joseph@purplebeard.co.uk::a2840d26-4401-46ce-837a-825901afe1b0" providerId="AD" clId="Web-{9F95350C-CA7B-F92F-6A9D-19C97F88D095}" dt="2022-02-17T13:31:21.484" v="405" actId="20577"/>
          <ac:spMkLst>
            <pc:docMk/>
            <pc:sldMk cId="3425341610" sldId="336"/>
            <ac:spMk id="5" creationId="{481AA86E-3DC1-4DCA-BC38-33D5B631259A}"/>
          </ac:spMkLst>
        </pc:spChg>
        <pc:spChg chg="mod">
          <ac:chgData name="Joseph  Witcombe" userId="S::joseph@purplebeard.co.uk::a2840d26-4401-46ce-837a-825901afe1b0" providerId="AD" clId="Web-{9F95350C-CA7B-F92F-6A9D-19C97F88D095}" dt="2022-02-17T13:34:27.684" v="458" actId="20577"/>
          <ac:spMkLst>
            <pc:docMk/>
            <pc:sldMk cId="3425341610" sldId="336"/>
            <ac:spMk id="6" creationId="{EE1C1393-6558-4322-A1C5-F582FED6201F}"/>
          </ac:spMkLst>
        </pc:spChg>
      </pc:sldChg>
      <pc:sldChg chg="modSp add replId">
        <pc:chgData name="Joseph  Witcombe" userId="S::joseph@purplebeard.co.uk::a2840d26-4401-46ce-837a-825901afe1b0" providerId="AD" clId="Web-{9F95350C-CA7B-F92F-6A9D-19C97F88D095}" dt="2022-02-17T15:35:26.317" v="559" actId="20577"/>
        <pc:sldMkLst>
          <pc:docMk/>
          <pc:sldMk cId="2934061847" sldId="337"/>
        </pc:sldMkLst>
        <pc:spChg chg="mod">
          <ac:chgData name="Joseph  Witcombe" userId="S::joseph@purplebeard.co.uk::a2840d26-4401-46ce-837a-825901afe1b0" providerId="AD" clId="Web-{9F95350C-CA7B-F92F-6A9D-19C97F88D095}" dt="2022-02-17T15:22:33.781" v="475" actId="20577"/>
          <ac:spMkLst>
            <pc:docMk/>
            <pc:sldMk cId="2934061847" sldId="337"/>
            <ac:spMk id="5" creationId="{481AA86E-3DC1-4DCA-BC38-33D5B631259A}"/>
          </ac:spMkLst>
        </pc:spChg>
        <pc:spChg chg="mod">
          <ac:chgData name="Joseph  Witcombe" userId="S::joseph@purplebeard.co.uk::a2840d26-4401-46ce-837a-825901afe1b0" providerId="AD" clId="Web-{9F95350C-CA7B-F92F-6A9D-19C97F88D095}" dt="2022-02-17T15:35:26.317" v="559" actId="20577"/>
          <ac:spMkLst>
            <pc:docMk/>
            <pc:sldMk cId="2934061847" sldId="337"/>
            <ac:spMk id="6" creationId="{EE1C1393-6558-4322-A1C5-F582FED6201F}"/>
          </ac:spMkLst>
        </pc:spChg>
      </pc:sldChg>
    </pc:docChg>
  </pc:docChgLst>
  <pc:docChgLst>
    <pc:chgData name="Joseph  Witcombe" userId="S::joseph@purplebeard.co.uk::a2840d26-4401-46ce-837a-825901afe1b0" providerId="AD" clId="Web-{321BAEB5-4A84-C96E-D2FF-D017C03A38C4}"/>
    <pc:docChg chg="addSld">
      <pc:chgData name="Joseph  Witcombe" userId="S::joseph@purplebeard.co.uk::a2840d26-4401-46ce-837a-825901afe1b0" providerId="AD" clId="Web-{321BAEB5-4A84-C96E-D2FF-D017C03A38C4}" dt="2022-03-29T15:59:10.766" v="2"/>
      <pc:docMkLst>
        <pc:docMk/>
      </pc:docMkLst>
      <pc:sldChg chg="add">
        <pc:chgData name="Joseph  Witcombe" userId="S::joseph@purplebeard.co.uk::a2840d26-4401-46ce-837a-825901afe1b0" providerId="AD" clId="Web-{321BAEB5-4A84-C96E-D2FF-D017C03A38C4}" dt="2022-03-29T15:59:10.656" v="0"/>
        <pc:sldMkLst>
          <pc:docMk/>
          <pc:sldMk cId="2050851360" sldId="391"/>
        </pc:sldMkLst>
      </pc:sldChg>
      <pc:sldChg chg="add">
        <pc:chgData name="Joseph  Witcombe" userId="S::joseph@purplebeard.co.uk::a2840d26-4401-46ce-837a-825901afe1b0" providerId="AD" clId="Web-{321BAEB5-4A84-C96E-D2FF-D017C03A38C4}" dt="2022-03-29T15:59:10.719" v="1"/>
        <pc:sldMkLst>
          <pc:docMk/>
          <pc:sldMk cId="3471022491" sldId="392"/>
        </pc:sldMkLst>
      </pc:sldChg>
      <pc:sldChg chg="add">
        <pc:chgData name="Joseph  Witcombe" userId="S::joseph@purplebeard.co.uk::a2840d26-4401-46ce-837a-825901afe1b0" providerId="AD" clId="Web-{321BAEB5-4A84-C96E-D2FF-D017C03A38C4}" dt="2022-03-29T15:59:10.766" v="2"/>
        <pc:sldMkLst>
          <pc:docMk/>
          <pc:sldMk cId="2725096459" sldId="393"/>
        </pc:sldMkLst>
      </pc:sldChg>
    </pc:docChg>
  </pc:docChgLst>
  <pc:docChgLst>
    <pc:chgData name="Joseph  Witcombe" userId="S::joseph@purplebeard.co.uk::a2840d26-4401-46ce-837a-825901afe1b0" providerId="AD" clId="Web-{E7098ADC-25A6-2B09-B08D-511EDC3B9BDA}"/>
    <pc:docChg chg="addSld modSld sldOrd">
      <pc:chgData name="Joseph  Witcombe" userId="S::joseph@purplebeard.co.uk::a2840d26-4401-46ce-837a-825901afe1b0" providerId="AD" clId="Web-{E7098ADC-25A6-2B09-B08D-511EDC3B9BDA}" dt="2022-04-15T14:06:26.245" v="144" actId="20577"/>
      <pc:docMkLst>
        <pc:docMk/>
      </pc:docMkLst>
      <pc:sldChg chg="modSp add ord replId">
        <pc:chgData name="Joseph  Witcombe" userId="S::joseph@purplebeard.co.uk::a2840d26-4401-46ce-837a-825901afe1b0" providerId="AD" clId="Web-{E7098ADC-25A6-2B09-B08D-511EDC3B9BDA}" dt="2022-04-15T14:06:26.245" v="144" actId="20577"/>
        <pc:sldMkLst>
          <pc:docMk/>
          <pc:sldMk cId="2477135127" sldId="404"/>
        </pc:sldMkLst>
        <pc:spChg chg="mod">
          <ac:chgData name="Joseph  Witcombe" userId="S::joseph@purplebeard.co.uk::a2840d26-4401-46ce-837a-825901afe1b0" providerId="AD" clId="Web-{E7098ADC-25A6-2B09-B08D-511EDC3B9BDA}" dt="2022-04-15T13:58:58.090" v="10" actId="20577"/>
          <ac:spMkLst>
            <pc:docMk/>
            <pc:sldMk cId="2477135127" sldId="404"/>
            <ac:spMk id="5" creationId="{481AA86E-3DC1-4DCA-BC38-33D5B631259A}"/>
          </ac:spMkLst>
        </pc:spChg>
        <pc:spChg chg="mod">
          <ac:chgData name="Joseph  Witcombe" userId="S::joseph@purplebeard.co.uk::a2840d26-4401-46ce-837a-825901afe1b0" providerId="AD" clId="Web-{E7098ADC-25A6-2B09-B08D-511EDC3B9BDA}" dt="2022-04-15T14:06:26.245" v="144" actId="20577"/>
          <ac:spMkLst>
            <pc:docMk/>
            <pc:sldMk cId="2477135127" sldId="404"/>
            <ac:spMk id="6" creationId="{EE1C1393-6558-4322-A1C5-F582FED6201F}"/>
          </ac:spMkLst>
        </pc:spChg>
      </pc:sldChg>
    </pc:docChg>
  </pc:docChgLst>
  <pc:docChgLst>
    <pc:chgData name="Joseph  Witcombe" userId="S::joseph@purplebeard.co.uk::a2840d26-4401-46ce-837a-825901afe1b0" providerId="AD" clId="Web-{F051CE69-3EA6-08D4-0C67-C228DDD2DACB}"/>
    <pc:docChg chg="addSld modSld">
      <pc:chgData name="Joseph  Witcombe" userId="S::joseph@purplebeard.co.uk::a2840d26-4401-46ce-837a-825901afe1b0" providerId="AD" clId="Web-{F051CE69-3EA6-08D4-0C67-C228DDD2DACB}" dt="2022-02-15T10:19:49.163" v="5" actId="20577"/>
      <pc:docMkLst>
        <pc:docMk/>
      </pc:docMkLst>
      <pc:sldChg chg="modSp add replId">
        <pc:chgData name="Joseph  Witcombe" userId="S::joseph@purplebeard.co.uk::a2840d26-4401-46ce-837a-825901afe1b0" providerId="AD" clId="Web-{F051CE69-3EA6-08D4-0C67-C228DDD2DACB}" dt="2022-02-15T10:19:49.163" v="5" actId="20577"/>
        <pc:sldMkLst>
          <pc:docMk/>
          <pc:sldMk cId="2679396320" sldId="323"/>
        </pc:sldMkLst>
        <pc:spChg chg="mod">
          <ac:chgData name="Joseph  Witcombe" userId="S::joseph@purplebeard.co.uk::a2840d26-4401-46ce-837a-825901afe1b0" providerId="AD" clId="Web-{F051CE69-3EA6-08D4-0C67-C228DDD2DACB}" dt="2022-02-15T10:19:49.163" v="5" actId="20577"/>
          <ac:spMkLst>
            <pc:docMk/>
            <pc:sldMk cId="2679396320" sldId="323"/>
            <ac:spMk id="5" creationId="{481AA86E-3DC1-4DCA-BC38-33D5B631259A}"/>
          </ac:spMkLst>
        </pc:spChg>
      </pc:sldChg>
      <pc:sldChg chg="add replId">
        <pc:chgData name="Joseph  Witcombe" userId="S::joseph@purplebeard.co.uk::a2840d26-4401-46ce-837a-825901afe1b0" providerId="AD" clId="Web-{F051CE69-3EA6-08D4-0C67-C228DDD2DACB}" dt="2022-02-15T10:19:20.522" v="1"/>
        <pc:sldMkLst>
          <pc:docMk/>
          <pc:sldMk cId="2097904520" sldId="324"/>
        </pc:sldMkLst>
      </pc:sldChg>
      <pc:sldChg chg="add replId">
        <pc:chgData name="Joseph  Witcombe" userId="S::joseph@purplebeard.co.uk::a2840d26-4401-46ce-837a-825901afe1b0" providerId="AD" clId="Web-{F051CE69-3EA6-08D4-0C67-C228DDD2DACB}" dt="2022-02-15T10:19:23.116" v="2"/>
        <pc:sldMkLst>
          <pc:docMk/>
          <pc:sldMk cId="3619066894" sldId="325"/>
        </pc:sldMkLst>
      </pc:sldChg>
    </pc:docChg>
  </pc:docChgLst>
  <pc:docChgLst>
    <pc:chgData name="Joseph  Witcombe" userId="S::joseph@purplebeard.co.uk::a2840d26-4401-46ce-837a-825901afe1b0" providerId="AD" clId="Web-{83D9BE03-63FF-D2B2-5D7E-5C11A892FE70}"/>
    <pc:docChg chg="delSld modSld">
      <pc:chgData name="Joseph  Witcombe" userId="S::joseph@purplebeard.co.uk::a2840d26-4401-46ce-837a-825901afe1b0" providerId="AD" clId="Web-{83D9BE03-63FF-D2B2-5D7E-5C11A892FE70}" dt="2022-03-21T02:42:46.557" v="48" actId="20577"/>
      <pc:docMkLst>
        <pc:docMk/>
      </pc:docMkLst>
      <pc:sldChg chg="del">
        <pc:chgData name="Joseph  Witcombe" userId="S::joseph@purplebeard.co.uk::a2840d26-4401-46ce-837a-825901afe1b0" providerId="AD" clId="Web-{83D9BE03-63FF-D2B2-5D7E-5C11A892FE70}" dt="2022-03-21T02:38:59.814" v="1"/>
        <pc:sldMkLst>
          <pc:docMk/>
          <pc:sldMk cId="3687360637" sldId="293"/>
        </pc:sldMkLst>
      </pc:sldChg>
      <pc:sldChg chg="modSp">
        <pc:chgData name="Joseph  Witcombe" userId="S::joseph@purplebeard.co.uk::a2840d26-4401-46ce-837a-825901afe1b0" providerId="AD" clId="Web-{83D9BE03-63FF-D2B2-5D7E-5C11A892FE70}" dt="2022-03-21T02:42:46.557" v="48" actId="20577"/>
        <pc:sldMkLst>
          <pc:docMk/>
          <pc:sldMk cId="888007456" sldId="366"/>
        </pc:sldMkLst>
        <pc:spChg chg="mod">
          <ac:chgData name="Joseph  Witcombe" userId="S::joseph@purplebeard.co.uk::a2840d26-4401-46ce-837a-825901afe1b0" providerId="AD" clId="Web-{83D9BE03-63FF-D2B2-5D7E-5C11A892FE70}" dt="2022-03-21T02:42:05.712" v="11" actId="20577"/>
          <ac:spMkLst>
            <pc:docMk/>
            <pc:sldMk cId="888007456" sldId="366"/>
            <ac:spMk id="3" creationId="{DFFA28C3-300F-465A-B033-CF910AE2C92F}"/>
          </ac:spMkLst>
        </pc:spChg>
        <pc:spChg chg="mod">
          <ac:chgData name="Joseph  Witcombe" userId="S::joseph@purplebeard.co.uk::a2840d26-4401-46ce-837a-825901afe1b0" providerId="AD" clId="Web-{83D9BE03-63FF-D2B2-5D7E-5C11A892FE70}" dt="2022-03-21T02:42:46.557" v="48" actId="20577"/>
          <ac:spMkLst>
            <pc:docMk/>
            <pc:sldMk cId="888007456" sldId="366"/>
            <ac:spMk id="4" creationId="{18B954A0-0951-4516-96F5-4944F2CAFB8C}"/>
          </ac:spMkLst>
        </pc:spChg>
      </pc:sldChg>
      <pc:sldChg chg="del">
        <pc:chgData name="Joseph  Witcombe" userId="S::joseph@purplebeard.co.uk::a2840d26-4401-46ce-837a-825901afe1b0" providerId="AD" clId="Web-{83D9BE03-63FF-D2B2-5D7E-5C11A892FE70}" dt="2022-03-21T02:38:59.814" v="0"/>
        <pc:sldMkLst>
          <pc:docMk/>
          <pc:sldMk cId="3519749748" sldId="381"/>
        </pc:sldMkLst>
      </pc:sldChg>
    </pc:docChg>
  </pc:docChgLst>
  <pc:docChgLst>
    <pc:chgData name="Joseph  Witcombe" userId="S::joseph@purplebeard.co.uk::a2840d26-4401-46ce-837a-825901afe1b0" providerId="AD" clId="Web-{34292B4A-AB1C-DA98-633D-C9DA324B6E9D}"/>
    <pc:docChg chg="addSld delSld modSld sldOrd">
      <pc:chgData name="Joseph  Witcombe" userId="S::joseph@purplebeard.co.uk::a2840d26-4401-46ce-837a-825901afe1b0" providerId="AD" clId="Web-{34292B4A-AB1C-DA98-633D-C9DA324B6E9D}" dt="2022-03-11T21:41:08.373" v="524" actId="20577"/>
      <pc:docMkLst>
        <pc:docMk/>
      </pc:docMkLst>
      <pc:sldChg chg="modSp mod modClrScheme chgLayout">
        <pc:chgData name="Joseph  Witcombe" userId="S::joseph@purplebeard.co.uk::a2840d26-4401-46ce-837a-825901afe1b0" providerId="AD" clId="Web-{34292B4A-AB1C-DA98-633D-C9DA324B6E9D}" dt="2022-03-11T19:51:22.758" v="429" actId="14100"/>
        <pc:sldMkLst>
          <pc:docMk/>
          <pc:sldMk cId="3153982190" sldId="308"/>
        </pc:sldMkLst>
        <pc:spChg chg="mod ord">
          <ac:chgData name="Joseph  Witcombe" userId="S::joseph@purplebeard.co.uk::a2840d26-4401-46ce-837a-825901afe1b0" providerId="AD" clId="Web-{34292B4A-AB1C-DA98-633D-C9DA324B6E9D}" dt="2022-03-11T19:51:08.961" v="428"/>
          <ac:spMkLst>
            <pc:docMk/>
            <pc:sldMk cId="3153982190" sldId="308"/>
            <ac:spMk id="5" creationId="{481AA86E-3DC1-4DCA-BC38-33D5B631259A}"/>
          </ac:spMkLst>
        </pc:spChg>
        <pc:spChg chg="mod ord">
          <ac:chgData name="Joseph  Witcombe" userId="S::joseph@purplebeard.co.uk::a2840d26-4401-46ce-837a-825901afe1b0" providerId="AD" clId="Web-{34292B4A-AB1C-DA98-633D-C9DA324B6E9D}" dt="2022-03-11T19:51:22.758" v="429" actId="14100"/>
          <ac:spMkLst>
            <pc:docMk/>
            <pc:sldMk cId="3153982190" sldId="308"/>
            <ac:spMk id="6" creationId="{EE1C1393-6558-4322-A1C5-F582FED6201F}"/>
          </ac:spMkLst>
        </pc:spChg>
      </pc:sldChg>
      <pc:sldChg chg="modNotes">
        <pc:chgData name="Joseph  Witcombe" userId="S::joseph@purplebeard.co.uk::a2840d26-4401-46ce-837a-825901afe1b0" providerId="AD" clId="Web-{34292B4A-AB1C-DA98-633D-C9DA324B6E9D}" dt="2022-03-11T19:35:25.617" v="138"/>
        <pc:sldMkLst>
          <pc:docMk/>
          <pc:sldMk cId="3011540623" sldId="309"/>
        </pc:sldMkLst>
      </pc:sldChg>
      <pc:sldChg chg="modSp mod modClrScheme chgLayout">
        <pc:chgData name="Joseph  Witcombe" userId="S::joseph@purplebeard.co.uk::a2840d26-4401-46ce-837a-825901afe1b0" providerId="AD" clId="Web-{34292B4A-AB1C-DA98-633D-C9DA324B6E9D}" dt="2022-03-11T19:51:35.571" v="430"/>
        <pc:sldMkLst>
          <pc:docMk/>
          <pc:sldMk cId="889156896" sldId="311"/>
        </pc:sldMkLst>
        <pc:spChg chg="mod ord">
          <ac:chgData name="Joseph  Witcombe" userId="S::joseph@purplebeard.co.uk::a2840d26-4401-46ce-837a-825901afe1b0" providerId="AD" clId="Web-{34292B4A-AB1C-DA98-633D-C9DA324B6E9D}" dt="2022-03-11T19:51:08.883" v="426"/>
          <ac:spMkLst>
            <pc:docMk/>
            <pc:sldMk cId="889156896" sldId="311"/>
            <ac:spMk id="5" creationId="{481AA86E-3DC1-4DCA-BC38-33D5B631259A}"/>
          </ac:spMkLst>
        </pc:spChg>
        <pc:spChg chg="mod ord">
          <ac:chgData name="Joseph  Witcombe" userId="S::joseph@purplebeard.co.uk::a2840d26-4401-46ce-837a-825901afe1b0" providerId="AD" clId="Web-{34292B4A-AB1C-DA98-633D-C9DA324B6E9D}" dt="2022-03-11T19:51:35.571" v="430"/>
          <ac:spMkLst>
            <pc:docMk/>
            <pc:sldMk cId="889156896" sldId="311"/>
            <ac:spMk id="6" creationId="{EE1C1393-6558-4322-A1C5-F582FED6201F}"/>
          </ac:spMkLst>
        </pc:spChg>
      </pc:sldChg>
      <pc:sldChg chg="modNotes">
        <pc:chgData name="Joseph  Witcombe" userId="S::joseph@purplebeard.co.uk::a2840d26-4401-46ce-837a-825901afe1b0" providerId="AD" clId="Web-{34292B4A-AB1C-DA98-633D-C9DA324B6E9D}" dt="2022-03-11T19:46:19.312" v="347"/>
        <pc:sldMkLst>
          <pc:docMk/>
          <pc:sldMk cId="3208786145" sldId="312"/>
        </pc:sldMkLst>
      </pc:sldChg>
      <pc:sldChg chg="del modNotes">
        <pc:chgData name="Joseph  Witcombe" userId="S::joseph@purplebeard.co.uk::a2840d26-4401-46ce-837a-825901afe1b0" providerId="AD" clId="Web-{34292B4A-AB1C-DA98-633D-C9DA324B6E9D}" dt="2022-03-11T19:49:37.786" v="423"/>
        <pc:sldMkLst>
          <pc:docMk/>
          <pc:sldMk cId="2327034648" sldId="313"/>
        </pc:sldMkLst>
      </pc:sldChg>
      <pc:sldChg chg="modSp mod modClrScheme chgLayout">
        <pc:chgData name="Joseph  Witcombe" userId="S::joseph@purplebeard.co.uk::a2840d26-4401-46ce-837a-825901afe1b0" providerId="AD" clId="Web-{34292B4A-AB1C-DA98-633D-C9DA324B6E9D}" dt="2022-03-11T19:50:51.304" v="425"/>
        <pc:sldMkLst>
          <pc:docMk/>
          <pc:sldMk cId="4040370644" sldId="314"/>
        </pc:sldMkLst>
        <pc:spChg chg="mod ord">
          <ac:chgData name="Joseph  Witcombe" userId="S::joseph@purplebeard.co.uk::a2840d26-4401-46ce-837a-825901afe1b0" providerId="AD" clId="Web-{34292B4A-AB1C-DA98-633D-C9DA324B6E9D}" dt="2022-03-11T19:50:51.304" v="425"/>
          <ac:spMkLst>
            <pc:docMk/>
            <pc:sldMk cId="4040370644" sldId="314"/>
            <ac:spMk id="5" creationId="{481AA86E-3DC1-4DCA-BC38-33D5B631259A}"/>
          </ac:spMkLst>
        </pc:spChg>
        <pc:spChg chg="mod ord">
          <ac:chgData name="Joseph  Witcombe" userId="S::joseph@purplebeard.co.uk::a2840d26-4401-46ce-837a-825901afe1b0" providerId="AD" clId="Web-{34292B4A-AB1C-DA98-633D-C9DA324B6E9D}" dt="2022-03-11T19:50:51.304" v="425"/>
          <ac:spMkLst>
            <pc:docMk/>
            <pc:sldMk cId="4040370644" sldId="314"/>
            <ac:spMk id="6" creationId="{EE1C1393-6558-4322-A1C5-F582FED6201F}"/>
          </ac:spMkLst>
        </pc:spChg>
      </pc:sldChg>
      <pc:sldChg chg="modSp mod modClrScheme chgLayout">
        <pc:chgData name="Joseph  Witcombe" userId="S::joseph@purplebeard.co.uk::a2840d26-4401-46ce-837a-825901afe1b0" providerId="AD" clId="Web-{34292B4A-AB1C-DA98-633D-C9DA324B6E9D}" dt="2022-03-11T19:51:08.929" v="427"/>
        <pc:sldMkLst>
          <pc:docMk/>
          <pc:sldMk cId="3824667196" sldId="316"/>
        </pc:sldMkLst>
        <pc:spChg chg="mod ord">
          <ac:chgData name="Joseph  Witcombe" userId="S::joseph@purplebeard.co.uk::a2840d26-4401-46ce-837a-825901afe1b0" providerId="AD" clId="Web-{34292B4A-AB1C-DA98-633D-C9DA324B6E9D}" dt="2022-03-11T19:51:08.929" v="427"/>
          <ac:spMkLst>
            <pc:docMk/>
            <pc:sldMk cId="3824667196" sldId="316"/>
            <ac:spMk id="5" creationId="{481AA86E-3DC1-4DCA-BC38-33D5B631259A}"/>
          </ac:spMkLst>
        </pc:spChg>
        <pc:spChg chg="mod ord">
          <ac:chgData name="Joseph  Witcombe" userId="S::joseph@purplebeard.co.uk::a2840d26-4401-46ce-837a-825901afe1b0" providerId="AD" clId="Web-{34292B4A-AB1C-DA98-633D-C9DA324B6E9D}" dt="2022-03-11T19:51:08.929" v="427"/>
          <ac:spMkLst>
            <pc:docMk/>
            <pc:sldMk cId="3824667196" sldId="316"/>
            <ac:spMk id="6" creationId="{EE1C1393-6558-4322-A1C5-F582FED6201F}"/>
          </ac:spMkLst>
        </pc:spChg>
      </pc:sldChg>
      <pc:sldChg chg="del modNotes">
        <pc:chgData name="Joseph  Witcombe" userId="S::joseph@purplebeard.co.uk::a2840d26-4401-46ce-837a-825901afe1b0" providerId="AD" clId="Web-{34292B4A-AB1C-DA98-633D-C9DA324B6E9D}" dt="2022-03-11T19:49:37.786" v="422"/>
        <pc:sldMkLst>
          <pc:docMk/>
          <pc:sldMk cId="1624011227" sldId="318"/>
        </pc:sldMkLst>
      </pc:sldChg>
      <pc:sldChg chg="modSp">
        <pc:chgData name="Joseph  Witcombe" userId="S::joseph@purplebeard.co.uk::a2840d26-4401-46ce-837a-825901afe1b0" providerId="AD" clId="Web-{34292B4A-AB1C-DA98-633D-C9DA324B6E9D}" dt="2022-03-11T21:41:08.373" v="524" actId="20577"/>
        <pc:sldMkLst>
          <pc:docMk/>
          <pc:sldMk cId="3451093341" sldId="320"/>
        </pc:sldMkLst>
        <pc:spChg chg="mod">
          <ac:chgData name="Joseph  Witcombe" userId="S::joseph@purplebeard.co.uk::a2840d26-4401-46ce-837a-825901afe1b0" providerId="AD" clId="Web-{34292B4A-AB1C-DA98-633D-C9DA324B6E9D}" dt="2022-03-11T21:41:08.373" v="524" actId="20577"/>
          <ac:spMkLst>
            <pc:docMk/>
            <pc:sldMk cId="3451093341" sldId="320"/>
            <ac:spMk id="4" creationId="{72F75950-FDD8-4A41-9C63-3F9147ECB994}"/>
          </ac:spMkLst>
        </pc:spChg>
        <pc:spChg chg="mod">
          <ac:chgData name="Joseph  Witcombe" userId="S::joseph@purplebeard.co.uk::a2840d26-4401-46ce-837a-825901afe1b0" providerId="AD" clId="Web-{34292B4A-AB1C-DA98-633D-C9DA324B6E9D}" dt="2022-03-11T21:39:48.903" v="472" actId="14100"/>
          <ac:spMkLst>
            <pc:docMk/>
            <pc:sldMk cId="3451093341" sldId="320"/>
            <ac:spMk id="5" creationId="{481AA86E-3DC1-4DCA-BC38-33D5B631259A}"/>
          </ac:spMkLst>
        </pc:spChg>
      </pc:sldChg>
      <pc:sldChg chg="del modNotes">
        <pc:chgData name="Joseph  Witcombe" userId="S::joseph@purplebeard.co.uk::a2840d26-4401-46ce-837a-825901afe1b0" providerId="AD" clId="Web-{34292B4A-AB1C-DA98-633D-C9DA324B6E9D}" dt="2022-03-11T19:49:37.771" v="421"/>
        <pc:sldMkLst>
          <pc:docMk/>
          <pc:sldMk cId="3759814859" sldId="330"/>
        </pc:sldMkLst>
      </pc:sldChg>
      <pc:sldChg chg="del">
        <pc:chgData name="Joseph  Witcombe" userId="S::joseph@purplebeard.co.uk::a2840d26-4401-46ce-837a-825901afe1b0" providerId="AD" clId="Web-{34292B4A-AB1C-DA98-633D-C9DA324B6E9D}" dt="2022-03-11T19:49:48.099" v="424"/>
        <pc:sldMkLst>
          <pc:docMk/>
          <pc:sldMk cId="3487210077" sldId="345"/>
        </pc:sldMkLst>
      </pc:sldChg>
      <pc:sldChg chg="addSp modSp modNotes">
        <pc:chgData name="Joseph  Witcombe" userId="S::joseph@purplebeard.co.uk::a2840d26-4401-46ce-837a-825901afe1b0" providerId="AD" clId="Web-{34292B4A-AB1C-DA98-633D-C9DA324B6E9D}" dt="2022-03-11T19:39:36.640" v="207" actId="20577"/>
        <pc:sldMkLst>
          <pc:docMk/>
          <pc:sldMk cId="3048117351" sldId="354"/>
        </pc:sldMkLst>
        <pc:spChg chg="add mod">
          <ac:chgData name="Joseph  Witcombe" userId="S::joseph@purplebeard.co.uk::a2840d26-4401-46ce-837a-825901afe1b0" providerId="AD" clId="Web-{34292B4A-AB1C-DA98-633D-C9DA324B6E9D}" dt="2022-03-11T19:38:00.403" v="195" actId="20577"/>
          <ac:spMkLst>
            <pc:docMk/>
            <pc:sldMk cId="3048117351" sldId="354"/>
            <ac:spMk id="2" creationId="{4A00F077-5F22-4AD6-8ECE-0459AD052C86}"/>
          </ac:spMkLst>
        </pc:spChg>
        <pc:spChg chg="mod">
          <ac:chgData name="Joseph  Witcombe" userId="S::joseph@purplebeard.co.uk::a2840d26-4401-46ce-837a-825901afe1b0" providerId="AD" clId="Web-{34292B4A-AB1C-DA98-633D-C9DA324B6E9D}" dt="2022-03-11T19:39:36.640" v="207" actId="20577"/>
          <ac:spMkLst>
            <pc:docMk/>
            <pc:sldMk cId="3048117351" sldId="354"/>
            <ac:spMk id="3" creationId="{DFFA28C3-300F-465A-B033-CF910AE2C92F}"/>
          </ac:spMkLst>
        </pc:spChg>
      </pc:sldChg>
      <pc:sldChg chg="add del ord replId">
        <pc:chgData name="Joseph  Witcombe" userId="S::joseph@purplebeard.co.uk::a2840d26-4401-46ce-837a-825901afe1b0" providerId="AD" clId="Web-{34292B4A-AB1C-DA98-633D-C9DA324B6E9D}" dt="2022-03-11T19:38:51.780" v="197"/>
        <pc:sldMkLst>
          <pc:docMk/>
          <pc:sldMk cId="2827817714" sldId="363"/>
        </pc:sldMkLst>
      </pc:sldChg>
      <pc:sldChg chg="modSp add ord replId modNotes">
        <pc:chgData name="Joseph  Witcombe" userId="S::joseph@purplebeard.co.uk::a2840d26-4401-46ce-837a-825901afe1b0" providerId="AD" clId="Web-{34292B4A-AB1C-DA98-633D-C9DA324B6E9D}" dt="2022-03-11T19:41:50.472" v="264" actId="20577"/>
        <pc:sldMkLst>
          <pc:docMk/>
          <pc:sldMk cId="1801737776" sldId="364"/>
        </pc:sldMkLst>
        <pc:spChg chg="mod">
          <ac:chgData name="Joseph  Witcombe" userId="S::joseph@purplebeard.co.uk::a2840d26-4401-46ce-837a-825901afe1b0" providerId="AD" clId="Web-{34292B4A-AB1C-DA98-633D-C9DA324B6E9D}" dt="2022-03-11T19:41:50.472" v="264" actId="20577"/>
          <ac:spMkLst>
            <pc:docMk/>
            <pc:sldMk cId="1801737776" sldId="364"/>
            <ac:spMk id="2" creationId="{4A00F077-5F22-4AD6-8ECE-0459AD052C86}"/>
          </ac:spMkLst>
        </pc:spChg>
        <pc:spChg chg="mod">
          <ac:chgData name="Joseph  Witcombe" userId="S::joseph@purplebeard.co.uk::a2840d26-4401-46ce-837a-825901afe1b0" providerId="AD" clId="Web-{34292B4A-AB1C-DA98-633D-C9DA324B6E9D}" dt="2022-03-11T19:39:46.156" v="209" actId="20577"/>
          <ac:spMkLst>
            <pc:docMk/>
            <pc:sldMk cId="1801737776" sldId="364"/>
            <ac:spMk id="3" creationId="{DFFA28C3-300F-465A-B033-CF910AE2C92F}"/>
          </ac:spMkLst>
        </pc:spChg>
      </pc:sldChg>
      <pc:sldChg chg="modSp add ord replId">
        <pc:chgData name="Joseph  Witcombe" userId="S::joseph@purplebeard.co.uk::a2840d26-4401-46ce-837a-825901afe1b0" providerId="AD" clId="Web-{34292B4A-AB1C-DA98-633D-C9DA324B6E9D}" dt="2022-03-11T19:45:28.435" v="346" actId="20577"/>
        <pc:sldMkLst>
          <pc:docMk/>
          <pc:sldMk cId="1446443189" sldId="365"/>
        </pc:sldMkLst>
        <pc:spChg chg="mod">
          <ac:chgData name="Joseph  Witcombe" userId="S::joseph@purplebeard.co.uk::a2840d26-4401-46ce-837a-825901afe1b0" providerId="AD" clId="Web-{34292B4A-AB1C-DA98-633D-C9DA324B6E9D}" dt="2022-03-11T19:45:28.435" v="346" actId="20577"/>
          <ac:spMkLst>
            <pc:docMk/>
            <pc:sldMk cId="1446443189" sldId="365"/>
            <ac:spMk id="2" creationId="{4A00F077-5F22-4AD6-8ECE-0459AD052C86}"/>
          </ac:spMkLst>
        </pc:spChg>
        <pc:spChg chg="mod">
          <ac:chgData name="Joseph  Witcombe" userId="S::joseph@purplebeard.co.uk::a2840d26-4401-46ce-837a-825901afe1b0" providerId="AD" clId="Web-{34292B4A-AB1C-DA98-633D-C9DA324B6E9D}" dt="2022-03-11T19:44:01.807" v="269" actId="20577"/>
          <ac:spMkLst>
            <pc:docMk/>
            <pc:sldMk cId="1446443189" sldId="365"/>
            <ac:spMk id="3" creationId="{DFFA28C3-300F-465A-B033-CF910AE2C92F}"/>
          </ac:spMkLst>
        </pc:spChg>
      </pc:sldChg>
      <pc:sldChg chg="modSp add ord replId">
        <pc:chgData name="Joseph  Witcombe" userId="S::joseph@purplebeard.co.uk::a2840d26-4401-46ce-837a-825901afe1b0" providerId="AD" clId="Web-{34292B4A-AB1C-DA98-633D-C9DA324B6E9D}" dt="2022-03-11T21:38:02.213" v="441" actId="20577"/>
        <pc:sldMkLst>
          <pc:docMk/>
          <pc:sldMk cId="888007456" sldId="366"/>
        </pc:sldMkLst>
        <pc:spChg chg="mod">
          <ac:chgData name="Joseph  Witcombe" userId="S::joseph@purplebeard.co.uk::a2840d26-4401-46ce-837a-825901afe1b0" providerId="AD" clId="Web-{34292B4A-AB1C-DA98-633D-C9DA324B6E9D}" dt="2022-03-11T21:38:02.213" v="441" actId="20577"/>
          <ac:spMkLst>
            <pc:docMk/>
            <pc:sldMk cId="888007456" sldId="366"/>
            <ac:spMk id="2" creationId="{4A00F077-5F22-4AD6-8ECE-0459AD052C86}"/>
          </ac:spMkLst>
        </pc:spChg>
        <pc:spChg chg="mod">
          <ac:chgData name="Joseph  Witcombe" userId="S::joseph@purplebeard.co.uk::a2840d26-4401-46ce-837a-825901afe1b0" providerId="AD" clId="Web-{34292B4A-AB1C-DA98-633D-C9DA324B6E9D}" dt="2022-03-11T19:47:23.423" v="372" actId="1076"/>
          <ac:spMkLst>
            <pc:docMk/>
            <pc:sldMk cId="888007456" sldId="366"/>
            <ac:spMk id="3" creationId="{DFFA28C3-300F-465A-B033-CF910AE2C92F}"/>
          </ac:spMkLst>
        </pc:spChg>
      </pc:sldChg>
    </pc:docChg>
  </pc:docChgLst>
  <pc:docChgLst>
    <pc:chgData name="Joseph  Witcombe" userId="S::joseph@purplebeard.co.uk::a2840d26-4401-46ce-837a-825901afe1b0" providerId="AD" clId="Web-{6724C1C7-9109-65E7-4658-51B1A1BADBE6}"/>
    <pc:docChg chg="addSld delSld modSld">
      <pc:chgData name="Joseph  Witcombe" userId="S::joseph@purplebeard.co.uk::a2840d26-4401-46ce-837a-825901afe1b0" providerId="AD" clId="Web-{6724C1C7-9109-65E7-4658-51B1A1BADBE6}" dt="2022-03-19T18:32:48.454" v="198" actId="14100"/>
      <pc:docMkLst>
        <pc:docMk/>
      </pc:docMkLst>
      <pc:sldChg chg="del">
        <pc:chgData name="Joseph  Witcombe" userId="S::joseph@purplebeard.co.uk::a2840d26-4401-46ce-837a-825901afe1b0" providerId="AD" clId="Web-{6724C1C7-9109-65E7-4658-51B1A1BADBE6}" dt="2022-03-19T18:27:00.383" v="33"/>
        <pc:sldMkLst>
          <pc:docMk/>
          <pc:sldMk cId="1419389841" sldId="286"/>
        </pc:sldMkLst>
      </pc:sldChg>
      <pc:sldChg chg="delSp modSp">
        <pc:chgData name="Joseph  Witcombe" userId="S::joseph@purplebeard.co.uk::a2840d26-4401-46ce-837a-825901afe1b0" providerId="AD" clId="Web-{6724C1C7-9109-65E7-4658-51B1A1BADBE6}" dt="2022-03-19T18:30:11.841" v="127" actId="20577"/>
        <pc:sldMkLst>
          <pc:docMk/>
          <pc:sldMk cId="3687360637" sldId="293"/>
        </pc:sldMkLst>
        <pc:spChg chg="mod">
          <ac:chgData name="Joseph  Witcombe" userId="S::joseph@purplebeard.co.uk::a2840d26-4401-46ce-837a-825901afe1b0" providerId="AD" clId="Web-{6724C1C7-9109-65E7-4658-51B1A1BADBE6}" dt="2022-03-19T18:28:30.167" v="75" actId="20577"/>
          <ac:spMkLst>
            <pc:docMk/>
            <pc:sldMk cId="3687360637" sldId="293"/>
            <ac:spMk id="8" creationId="{7674CEBC-653B-49CD-8BD4-81BCDAAE7367}"/>
          </ac:spMkLst>
        </pc:spChg>
        <pc:spChg chg="mod">
          <ac:chgData name="Joseph  Witcombe" userId="S::joseph@purplebeard.co.uk::a2840d26-4401-46ce-837a-825901afe1b0" providerId="AD" clId="Web-{6724C1C7-9109-65E7-4658-51B1A1BADBE6}" dt="2022-03-19T18:30:11.841" v="127" actId="20577"/>
          <ac:spMkLst>
            <pc:docMk/>
            <pc:sldMk cId="3687360637" sldId="293"/>
            <ac:spMk id="9" creationId="{2C8716AC-2167-4A6C-B2A3-B3B2FF1E6DBB}"/>
          </ac:spMkLst>
        </pc:spChg>
        <pc:picChg chg="del">
          <ac:chgData name="Joseph  Witcombe" userId="S::joseph@purplebeard.co.uk::a2840d26-4401-46ce-837a-825901afe1b0" providerId="AD" clId="Web-{6724C1C7-9109-65E7-4658-51B1A1BADBE6}" dt="2022-03-19T18:28:50.292" v="89"/>
          <ac:picMkLst>
            <pc:docMk/>
            <pc:sldMk cId="3687360637" sldId="293"/>
            <ac:picMk id="2" creationId="{8D5C64D0-31F8-434C-BB12-7A2ECC6259D6}"/>
          </ac:picMkLst>
        </pc:picChg>
      </pc:sldChg>
      <pc:sldChg chg="del">
        <pc:chgData name="Joseph  Witcombe" userId="S::joseph@purplebeard.co.uk::a2840d26-4401-46ce-837a-825901afe1b0" providerId="AD" clId="Web-{6724C1C7-9109-65E7-4658-51B1A1BADBE6}" dt="2022-03-19T18:27:00.367" v="27"/>
        <pc:sldMkLst>
          <pc:docMk/>
          <pc:sldMk cId="347320070" sldId="304"/>
        </pc:sldMkLst>
      </pc:sldChg>
      <pc:sldChg chg="del">
        <pc:chgData name="Joseph  Witcombe" userId="S::joseph@purplebeard.co.uk::a2840d26-4401-46ce-837a-825901afe1b0" providerId="AD" clId="Web-{6724C1C7-9109-65E7-4658-51B1A1BADBE6}" dt="2022-03-19T18:27:26.446" v="53"/>
        <pc:sldMkLst>
          <pc:docMk/>
          <pc:sldMk cId="3909290148" sldId="305"/>
        </pc:sldMkLst>
      </pc:sldChg>
      <pc:sldChg chg="del">
        <pc:chgData name="Joseph  Witcombe" userId="S::joseph@purplebeard.co.uk::a2840d26-4401-46ce-837a-825901afe1b0" providerId="AD" clId="Web-{6724C1C7-9109-65E7-4658-51B1A1BADBE6}" dt="2022-03-19T18:27:26.446" v="51"/>
        <pc:sldMkLst>
          <pc:docMk/>
          <pc:sldMk cId="3028111047" sldId="306"/>
        </pc:sldMkLst>
      </pc:sldChg>
      <pc:sldChg chg="del">
        <pc:chgData name="Joseph  Witcombe" userId="S::joseph@purplebeard.co.uk::a2840d26-4401-46ce-837a-825901afe1b0" providerId="AD" clId="Web-{6724C1C7-9109-65E7-4658-51B1A1BADBE6}" dt="2022-03-19T18:27:26.446" v="50"/>
        <pc:sldMkLst>
          <pc:docMk/>
          <pc:sldMk cId="3153982190" sldId="308"/>
        </pc:sldMkLst>
      </pc:sldChg>
      <pc:sldChg chg="del">
        <pc:chgData name="Joseph  Witcombe" userId="S::joseph@purplebeard.co.uk::a2840d26-4401-46ce-837a-825901afe1b0" providerId="AD" clId="Web-{6724C1C7-9109-65E7-4658-51B1A1BADBE6}" dt="2022-03-19T18:27:00.383" v="29"/>
        <pc:sldMkLst>
          <pc:docMk/>
          <pc:sldMk cId="3011540623" sldId="309"/>
        </pc:sldMkLst>
      </pc:sldChg>
      <pc:sldChg chg="del">
        <pc:chgData name="Joseph  Witcombe" userId="S::joseph@purplebeard.co.uk::a2840d26-4401-46ce-837a-825901afe1b0" providerId="AD" clId="Web-{6724C1C7-9109-65E7-4658-51B1A1BADBE6}" dt="2022-03-19T18:27:00.367" v="24"/>
        <pc:sldMkLst>
          <pc:docMk/>
          <pc:sldMk cId="922629678" sldId="310"/>
        </pc:sldMkLst>
      </pc:sldChg>
      <pc:sldChg chg="del">
        <pc:chgData name="Joseph  Witcombe" userId="S::joseph@purplebeard.co.uk::a2840d26-4401-46ce-837a-825901afe1b0" providerId="AD" clId="Web-{6724C1C7-9109-65E7-4658-51B1A1BADBE6}" dt="2022-03-19T18:27:26.446" v="49"/>
        <pc:sldMkLst>
          <pc:docMk/>
          <pc:sldMk cId="889156896" sldId="311"/>
        </pc:sldMkLst>
      </pc:sldChg>
      <pc:sldChg chg="del">
        <pc:chgData name="Joseph  Witcombe" userId="S::joseph@purplebeard.co.uk::a2840d26-4401-46ce-837a-825901afe1b0" providerId="AD" clId="Web-{6724C1C7-9109-65E7-4658-51B1A1BADBE6}" dt="2022-03-19T18:27:09.836" v="39"/>
        <pc:sldMkLst>
          <pc:docMk/>
          <pc:sldMk cId="3208786145" sldId="312"/>
        </pc:sldMkLst>
      </pc:sldChg>
      <pc:sldChg chg="del">
        <pc:chgData name="Joseph  Witcombe" userId="S::joseph@purplebeard.co.uk::a2840d26-4401-46ce-837a-825901afe1b0" providerId="AD" clId="Web-{6724C1C7-9109-65E7-4658-51B1A1BADBE6}" dt="2022-03-19T18:27:18.555" v="45"/>
        <pc:sldMkLst>
          <pc:docMk/>
          <pc:sldMk cId="4040370644" sldId="314"/>
        </pc:sldMkLst>
      </pc:sldChg>
      <pc:sldChg chg="del">
        <pc:chgData name="Joseph  Witcombe" userId="S::joseph@purplebeard.co.uk::a2840d26-4401-46ce-837a-825901afe1b0" providerId="AD" clId="Web-{6724C1C7-9109-65E7-4658-51B1A1BADBE6}" dt="2022-03-19T18:27:18.555" v="44"/>
        <pc:sldMkLst>
          <pc:docMk/>
          <pc:sldMk cId="3824667196" sldId="316"/>
        </pc:sldMkLst>
      </pc:sldChg>
      <pc:sldChg chg="del">
        <pc:chgData name="Joseph  Witcombe" userId="S::joseph@purplebeard.co.uk::a2840d26-4401-46ce-837a-825901afe1b0" providerId="AD" clId="Web-{6724C1C7-9109-65E7-4658-51B1A1BADBE6}" dt="2022-03-19T18:27:00.383" v="35"/>
        <pc:sldMkLst>
          <pc:docMk/>
          <pc:sldMk cId="957540262" sldId="319"/>
        </pc:sldMkLst>
      </pc:sldChg>
      <pc:sldChg chg="del">
        <pc:chgData name="Joseph  Witcombe" userId="S::joseph@purplebeard.co.uk::a2840d26-4401-46ce-837a-825901afe1b0" providerId="AD" clId="Web-{6724C1C7-9109-65E7-4658-51B1A1BADBE6}" dt="2022-03-19T18:27:18.540" v="41"/>
        <pc:sldMkLst>
          <pc:docMk/>
          <pc:sldMk cId="3451093341" sldId="320"/>
        </pc:sldMkLst>
      </pc:sldChg>
      <pc:sldChg chg="del">
        <pc:chgData name="Joseph  Witcombe" userId="S::joseph@purplebeard.co.uk::a2840d26-4401-46ce-837a-825901afe1b0" providerId="AD" clId="Web-{6724C1C7-9109-65E7-4658-51B1A1BADBE6}" dt="2022-03-19T18:27:26.446" v="54"/>
        <pc:sldMkLst>
          <pc:docMk/>
          <pc:sldMk cId="4250458814" sldId="321"/>
        </pc:sldMkLst>
      </pc:sldChg>
      <pc:sldChg chg="del">
        <pc:chgData name="Joseph  Witcombe" userId="S::joseph@purplebeard.co.uk::a2840d26-4401-46ce-837a-825901afe1b0" providerId="AD" clId="Web-{6724C1C7-9109-65E7-4658-51B1A1BADBE6}" dt="2022-03-19T18:27:00.383" v="37"/>
        <pc:sldMkLst>
          <pc:docMk/>
          <pc:sldMk cId="1331162932" sldId="352"/>
        </pc:sldMkLst>
      </pc:sldChg>
      <pc:sldChg chg="del">
        <pc:chgData name="Joseph  Witcombe" userId="S::joseph@purplebeard.co.uk::a2840d26-4401-46ce-837a-825901afe1b0" providerId="AD" clId="Web-{6724C1C7-9109-65E7-4658-51B1A1BADBE6}" dt="2022-03-19T18:27:00.383" v="31"/>
        <pc:sldMkLst>
          <pc:docMk/>
          <pc:sldMk cId="3048117351" sldId="354"/>
        </pc:sldMkLst>
      </pc:sldChg>
      <pc:sldChg chg="del">
        <pc:chgData name="Joseph  Witcombe" userId="S::joseph@purplebeard.co.uk::a2840d26-4401-46ce-837a-825901afe1b0" providerId="AD" clId="Web-{6724C1C7-9109-65E7-4658-51B1A1BADBE6}" dt="2022-03-19T18:27:00.383" v="30"/>
        <pc:sldMkLst>
          <pc:docMk/>
          <pc:sldMk cId="890377984" sldId="355"/>
        </pc:sldMkLst>
      </pc:sldChg>
      <pc:sldChg chg="del">
        <pc:chgData name="Joseph  Witcombe" userId="S::joseph@purplebeard.co.uk::a2840d26-4401-46ce-837a-825901afe1b0" providerId="AD" clId="Web-{6724C1C7-9109-65E7-4658-51B1A1BADBE6}" dt="2022-03-19T18:27:00.367" v="26"/>
        <pc:sldMkLst>
          <pc:docMk/>
          <pc:sldMk cId="2097566420" sldId="356"/>
        </pc:sldMkLst>
      </pc:sldChg>
      <pc:sldChg chg="del">
        <pc:chgData name="Joseph  Witcombe" userId="S::joseph@purplebeard.co.uk::a2840d26-4401-46ce-837a-825901afe1b0" providerId="AD" clId="Web-{6724C1C7-9109-65E7-4658-51B1A1BADBE6}" dt="2022-03-19T18:27:26.446" v="52"/>
        <pc:sldMkLst>
          <pc:docMk/>
          <pc:sldMk cId="2170912879" sldId="359"/>
        </pc:sldMkLst>
      </pc:sldChg>
      <pc:sldChg chg="del">
        <pc:chgData name="Joseph  Witcombe" userId="S::joseph@purplebeard.co.uk::a2840d26-4401-46ce-837a-825901afe1b0" providerId="AD" clId="Web-{6724C1C7-9109-65E7-4658-51B1A1BADBE6}" dt="2022-03-19T18:27:00.367" v="22"/>
        <pc:sldMkLst>
          <pc:docMk/>
          <pc:sldMk cId="1347391900" sldId="360"/>
        </pc:sldMkLst>
      </pc:sldChg>
      <pc:sldChg chg="del">
        <pc:chgData name="Joseph  Witcombe" userId="S::joseph@purplebeard.co.uk::a2840d26-4401-46ce-837a-825901afe1b0" providerId="AD" clId="Web-{6724C1C7-9109-65E7-4658-51B1A1BADBE6}" dt="2022-03-19T18:27:00.383" v="34"/>
        <pc:sldMkLst>
          <pc:docMk/>
          <pc:sldMk cId="2688545162" sldId="361"/>
        </pc:sldMkLst>
      </pc:sldChg>
      <pc:sldChg chg="del">
        <pc:chgData name="Joseph  Witcombe" userId="S::joseph@purplebeard.co.uk::a2840d26-4401-46ce-837a-825901afe1b0" providerId="AD" clId="Web-{6724C1C7-9109-65E7-4658-51B1A1BADBE6}" dt="2022-03-19T18:27:00.383" v="28"/>
        <pc:sldMkLst>
          <pc:docMk/>
          <pc:sldMk cId="1801737776" sldId="364"/>
        </pc:sldMkLst>
      </pc:sldChg>
      <pc:sldChg chg="del">
        <pc:chgData name="Joseph  Witcombe" userId="S::joseph@purplebeard.co.uk::a2840d26-4401-46ce-837a-825901afe1b0" providerId="AD" clId="Web-{6724C1C7-9109-65E7-4658-51B1A1BADBE6}" dt="2022-03-19T18:27:00.367" v="23"/>
        <pc:sldMkLst>
          <pc:docMk/>
          <pc:sldMk cId="1446443189" sldId="365"/>
        </pc:sldMkLst>
      </pc:sldChg>
      <pc:sldChg chg="del">
        <pc:chgData name="Joseph  Witcombe" userId="S::joseph@purplebeard.co.uk::a2840d26-4401-46ce-837a-825901afe1b0" providerId="AD" clId="Web-{6724C1C7-9109-65E7-4658-51B1A1BADBE6}" dt="2022-03-19T18:27:18.540" v="42"/>
        <pc:sldMkLst>
          <pc:docMk/>
          <pc:sldMk cId="3125349754" sldId="367"/>
        </pc:sldMkLst>
      </pc:sldChg>
      <pc:sldChg chg="del">
        <pc:chgData name="Joseph  Witcombe" userId="S::joseph@purplebeard.co.uk::a2840d26-4401-46ce-837a-825901afe1b0" providerId="AD" clId="Web-{6724C1C7-9109-65E7-4658-51B1A1BADBE6}" dt="2022-03-19T18:27:18.540" v="43"/>
        <pc:sldMkLst>
          <pc:docMk/>
          <pc:sldMk cId="373072796" sldId="368"/>
        </pc:sldMkLst>
      </pc:sldChg>
      <pc:sldChg chg="del">
        <pc:chgData name="Joseph  Witcombe" userId="S::joseph@purplebeard.co.uk::a2840d26-4401-46ce-837a-825901afe1b0" providerId="AD" clId="Web-{6724C1C7-9109-65E7-4658-51B1A1BADBE6}" dt="2022-03-19T18:27:00.383" v="36"/>
        <pc:sldMkLst>
          <pc:docMk/>
          <pc:sldMk cId="1726191653" sldId="371"/>
        </pc:sldMkLst>
      </pc:sldChg>
      <pc:sldChg chg="del">
        <pc:chgData name="Joseph  Witcombe" userId="S::joseph@purplebeard.co.uk::a2840d26-4401-46ce-837a-825901afe1b0" providerId="AD" clId="Web-{6724C1C7-9109-65E7-4658-51B1A1BADBE6}" dt="2022-03-19T18:27:00.383" v="32"/>
        <pc:sldMkLst>
          <pc:docMk/>
          <pc:sldMk cId="4078220666" sldId="372"/>
        </pc:sldMkLst>
      </pc:sldChg>
      <pc:sldChg chg="del">
        <pc:chgData name="Joseph  Witcombe" userId="S::joseph@purplebeard.co.uk::a2840d26-4401-46ce-837a-825901afe1b0" providerId="AD" clId="Web-{6724C1C7-9109-65E7-4658-51B1A1BADBE6}" dt="2022-03-19T18:27:26.446" v="55"/>
        <pc:sldMkLst>
          <pc:docMk/>
          <pc:sldMk cId="4036347949" sldId="373"/>
        </pc:sldMkLst>
      </pc:sldChg>
      <pc:sldChg chg="del">
        <pc:chgData name="Joseph  Witcombe" userId="S::joseph@purplebeard.co.uk::a2840d26-4401-46ce-837a-825901afe1b0" providerId="AD" clId="Web-{6724C1C7-9109-65E7-4658-51B1A1BADBE6}" dt="2022-03-19T18:27:26.462" v="58"/>
        <pc:sldMkLst>
          <pc:docMk/>
          <pc:sldMk cId="815892209" sldId="374"/>
        </pc:sldMkLst>
      </pc:sldChg>
      <pc:sldChg chg="del">
        <pc:chgData name="Joseph  Witcombe" userId="S::joseph@purplebeard.co.uk::a2840d26-4401-46ce-837a-825901afe1b0" providerId="AD" clId="Web-{6724C1C7-9109-65E7-4658-51B1A1BADBE6}" dt="2022-03-19T18:27:26.446" v="57"/>
        <pc:sldMkLst>
          <pc:docMk/>
          <pc:sldMk cId="4096644563" sldId="375"/>
        </pc:sldMkLst>
      </pc:sldChg>
      <pc:sldChg chg="del">
        <pc:chgData name="Joseph  Witcombe" userId="S::joseph@purplebeard.co.uk::a2840d26-4401-46ce-837a-825901afe1b0" providerId="AD" clId="Web-{6724C1C7-9109-65E7-4658-51B1A1BADBE6}" dt="2022-03-19T18:27:26.446" v="56"/>
        <pc:sldMkLst>
          <pc:docMk/>
          <pc:sldMk cId="1166212134" sldId="376"/>
        </pc:sldMkLst>
      </pc:sldChg>
      <pc:sldChg chg="del">
        <pc:chgData name="Joseph  Witcombe" userId="S::joseph@purplebeard.co.uk::a2840d26-4401-46ce-837a-825901afe1b0" providerId="AD" clId="Web-{6724C1C7-9109-65E7-4658-51B1A1BADBE6}" dt="2022-03-19T18:27:00.367" v="25"/>
        <pc:sldMkLst>
          <pc:docMk/>
          <pc:sldMk cId="605607386" sldId="377"/>
        </pc:sldMkLst>
      </pc:sldChg>
      <pc:sldChg chg="del">
        <pc:chgData name="Joseph  Witcombe" userId="S::joseph@purplebeard.co.uk::a2840d26-4401-46ce-837a-825901afe1b0" providerId="AD" clId="Web-{6724C1C7-9109-65E7-4658-51B1A1BADBE6}" dt="2022-03-19T18:27:09.836" v="40"/>
        <pc:sldMkLst>
          <pc:docMk/>
          <pc:sldMk cId="1708602032" sldId="378"/>
        </pc:sldMkLst>
      </pc:sldChg>
      <pc:sldChg chg="del">
        <pc:chgData name="Joseph  Witcombe" userId="S::joseph@purplebeard.co.uk::a2840d26-4401-46ce-837a-825901afe1b0" providerId="AD" clId="Web-{6724C1C7-9109-65E7-4658-51B1A1BADBE6}" dt="2022-03-19T18:27:18.555" v="46"/>
        <pc:sldMkLst>
          <pc:docMk/>
          <pc:sldMk cId="754625064" sldId="379"/>
        </pc:sldMkLst>
      </pc:sldChg>
      <pc:sldChg chg="del">
        <pc:chgData name="Joseph  Witcombe" userId="S::joseph@purplebeard.co.uk::a2840d26-4401-46ce-837a-825901afe1b0" providerId="AD" clId="Web-{6724C1C7-9109-65E7-4658-51B1A1BADBE6}" dt="2022-03-19T18:27:09.836" v="38"/>
        <pc:sldMkLst>
          <pc:docMk/>
          <pc:sldMk cId="432061800" sldId="381"/>
        </pc:sldMkLst>
      </pc:sldChg>
      <pc:sldChg chg="addSp modSp add replId">
        <pc:chgData name="Joseph  Witcombe" userId="S::joseph@purplebeard.co.uk::a2840d26-4401-46ce-837a-825901afe1b0" providerId="AD" clId="Web-{6724C1C7-9109-65E7-4658-51B1A1BADBE6}" dt="2022-03-19T18:32:48.454" v="198" actId="14100"/>
        <pc:sldMkLst>
          <pc:docMk/>
          <pc:sldMk cId="3519749748" sldId="381"/>
        </pc:sldMkLst>
        <pc:spChg chg="mod">
          <ac:chgData name="Joseph  Witcombe" userId="S::joseph@purplebeard.co.uk::a2840d26-4401-46ce-837a-825901afe1b0" providerId="AD" clId="Web-{6724C1C7-9109-65E7-4658-51B1A1BADBE6}" dt="2022-03-19T18:30:24.872" v="134" actId="20577"/>
          <ac:spMkLst>
            <pc:docMk/>
            <pc:sldMk cId="3519749748" sldId="381"/>
            <ac:spMk id="8" creationId="{7674CEBC-653B-49CD-8BD4-81BCDAAE7367}"/>
          </ac:spMkLst>
        </pc:spChg>
        <pc:spChg chg="mod">
          <ac:chgData name="Joseph  Witcombe" userId="S::joseph@purplebeard.co.uk::a2840d26-4401-46ce-837a-825901afe1b0" providerId="AD" clId="Web-{6724C1C7-9109-65E7-4658-51B1A1BADBE6}" dt="2022-03-19T18:32:36.626" v="196" actId="1076"/>
          <ac:spMkLst>
            <pc:docMk/>
            <pc:sldMk cId="3519749748" sldId="381"/>
            <ac:spMk id="9" creationId="{2C8716AC-2167-4A6C-B2A3-B3B2FF1E6DBB}"/>
          </ac:spMkLst>
        </pc:spChg>
        <pc:picChg chg="add mod">
          <ac:chgData name="Joseph  Witcombe" userId="S::joseph@purplebeard.co.uk::a2840d26-4401-46ce-837a-825901afe1b0" providerId="AD" clId="Web-{6724C1C7-9109-65E7-4658-51B1A1BADBE6}" dt="2022-03-19T18:32:48.454" v="198" actId="14100"/>
          <ac:picMkLst>
            <pc:docMk/>
            <pc:sldMk cId="3519749748" sldId="381"/>
            <ac:picMk id="2" creationId="{E2AF1246-F5B4-4476-B275-81F9328F3ECD}"/>
          </ac:picMkLst>
        </pc:picChg>
      </pc:sldChg>
      <pc:sldChg chg="del">
        <pc:chgData name="Joseph  Witcombe" userId="S::joseph@purplebeard.co.uk::a2840d26-4401-46ce-837a-825901afe1b0" providerId="AD" clId="Web-{6724C1C7-9109-65E7-4658-51B1A1BADBE6}" dt="2022-03-19T18:27:26.446" v="47"/>
        <pc:sldMkLst>
          <pc:docMk/>
          <pc:sldMk cId="3198226948" sldId="382"/>
        </pc:sldMkLst>
      </pc:sldChg>
      <pc:sldChg chg="del">
        <pc:chgData name="Joseph  Witcombe" userId="S::joseph@purplebeard.co.uk::a2840d26-4401-46ce-837a-825901afe1b0" providerId="AD" clId="Web-{6724C1C7-9109-65E7-4658-51B1A1BADBE6}" dt="2022-03-19T18:27:26.446" v="48"/>
        <pc:sldMkLst>
          <pc:docMk/>
          <pc:sldMk cId="847934119" sldId="383"/>
        </pc:sldMkLst>
      </pc:sldChg>
      <pc:sldChg chg="add del replId">
        <pc:chgData name="Joseph  Witcombe" userId="S::joseph@purplebeard.co.uk::a2840d26-4401-46ce-837a-825901afe1b0" providerId="AD" clId="Web-{6724C1C7-9109-65E7-4658-51B1A1BADBE6}" dt="2022-03-19T18:26:50.383" v="11"/>
        <pc:sldMkLst>
          <pc:docMk/>
          <pc:sldMk cId="3560965771" sldId="384"/>
        </pc:sldMkLst>
      </pc:sldChg>
      <pc:sldChg chg="add del replId">
        <pc:chgData name="Joseph  Witcombe" userId="S::joseph@purplebeard.co.uk::a2840d26-4401-46ce-837a-825901afe1b0" providerId="AD" clId="Web-{6724C1C7-9109-65E7-4658-51B1A1BADBE6}" dt="2022-03-19T18:26:50.383" v="12"/>
        <pc:sldMkLst>
          <pc:docMk/>
          <pc:sldMk cId="2287569650" sldId="385"/>
        </pc:sldMkLst>
      </pc:sldChg>
      <pc:sldChg chg="add del replId">
        <pc:chgData name="Joseph  Witcombe" userId="S::joseph@purplebeard.co.uk::a2840d26-4401-46ce-837a-825901afe1b0" providerId="AD" clId="Web-{6724C1C7-9109-65E7-4658-51B1A1BADBE6}" dt="2022-03-19T18:26:50.383" v="13"/>
        <pc:sldMkLst>
          <pc:docMk/>
          <pc:sldMk cId="1603438266" sldId="386"/>
        </pc:sldMkLst>
      </pc:sldChg>
      <pc:sldChg chg="add del replId">
        <pc:chgData name="Joseph  Witcombe" userId="S::joseph@purplebeard.co.uk::a2840d26-4401-46ce-837a-825901afe1b0" providerId="AD" clId="Web-{6724C1C7-9109-65E7-4658-51B1A1BADBE6}" dt="2022-03-19T18:26:50.383" v="14"/>
        <pc:sldMkLst>
          <pc:docMk/>
          <pc:sldMk cId="1928910881" sldId="387"/>
        </pc:sldMkLst>
      </pc:sldChg>
      <pc:sldChg chg="add del replId">
        <pc:chgData name="Joseph  Witcombe" userId="S::joseph@purplebeard.co.uk::a2840d26-4401-46ce-837a-825901afe1b0" providerId="AD" clId="Web-{6724C1C7-9109-65E7-4658-51B1A1BADBE6}" dt="2022-03-19T18:26:50.383" v="15"/>
        <pc:sldMkLst>
          <pc:docMk/>
          <pc:sldMk cId="1736427168" sldId="388"/>
        </pc:sldMkLst>
      </pc:sldChg>
      <pc:sldChg chg="add del replId">
        <pc:chgData name="Joseph  Witcombe" userId="S::joseph@purplebeard.co.uk::a2840d26-4401-46ce-837a-825901afe1b0" providerId="AD" clId="Web-{6724C1C7-9109-65E7-4658-51B1A1BADBE6}" dt="2022-03-19T18:26:50.383" v="16"/>
        <pc:sldMkLst>
          <pc:docMk/>
          <pc:sldMk cId="681002546" sldId="389"/>
        </pc:sldMkLst>
      </pc:sldChg>
      <pc:sldChg chg="add del replId">
        <pc:chgData name="Joseph  Witcombe" userId="S::joseph@purplebeard.co.uk::a2840d26-4401-46ce-837a-825901afe1b0" providerId="AD" clId="Web-{6724C1C7-9109-65E7-4658-51B1A1BADBE6}" dt="2022-03-19T18:26:50.399" v="17"/>
        <pc:sldMkLst>
          <pc:docMk/>
          <pc:sldMk cId="321126729" sldId="390"/>
        </pc:sldMkLst>
      </pc:sldChg>
      <pc:sldChg chg="add del replId">
        <pc:chgData name="Joseph  Witcombe" userId="S::joseph@purplebeard.co.uk::a2840d26-4401-46ce-837a-825901afe1b0" providerId="AD" clId="Web-{6724C1C7-9109-65E7-4658-51B1A1BADBE6}" dt="2022-03-19T18:26:50.399" v="18"/>
        <pc:sldMkLst>
          <pc:docMk/>
          <pc:sldMk cId="1863179414" sldId="391"/>
        </pc:sldMkLst>
      </pc:sldChg>
      <pc:sldChg chg="add del replId">
        <pc:chgData name="Joseph  Witcombe" userId="S::joseph@purplebeard.co.uk::a2840d26-4401-46ce-837a-825901afe1b0" providerId="AD" clId="Web-{6724C1C7-9109-65E7-4658-51B1A1BADBE6}" dt="2022-03-19T18:26:50.399" v="19"/>
        <pc:sldMkLst>
          <pc:docMk/>
          <pc:sldMk cId="2220071203" sldId="392"/>
        </pc:sldMkLst>
      </pc:sldChg>
      <pc:sldChg chg="add del replId">
        <pc:chgData name="Joseph  Witcombe" userId="S::joseph@purplebeard.co.uk::a2840d26-4401-46ce-837a-825901afe1b0" providerId="AD" clId="Web-{6724C1C7-9109-65E7-4658-51B1A1BADBE6}" dt="2022-03-19T18:26:50.399" v="20"/>
        <pc:sldMkLst>
          <pc:docMk/>
          <pc:sldMk cId="2314256989" sldId="393"/>
        </pc:sldMkLst>
      </pc:sldChg>
      <pc:sldChg chg="add del replId">
        <pc:chgData name="Joseph  Witcombe" userId="S::joseph@purplebeard.co.uk::a2840d26-4401-46ce-837a-825901afe1b0" providerId="AD" clId="Web-{6724C1C7-9109-65E7-4658-51B1A1BADBE6}" dt="2022-03-19T18:26:50.399" v="21"/>
        <pc:sldMkLst>
          <pc:docMk/>
          <pc:sldMk cId="1883124840" sldId="394"/>
        </pc:sldMkLst>
      </pc:sldChg>
    </pc:docChg>
  </pc:docChgLst>
  <pc:docChgLst>
    <pc:chgData name="Joseph  Witcombe" userId="S::joseph@purplebeard.co.uk::a2840d26-4401-46ce-837a-825901afe1b0" providerId="AD" clId="Web-{10B0FB58-D195-51E8-FDD8-D3D42DD9FC0D}"/>
    <pc:docChg chg="addSld modSld sldOrd">
      <pc:chgData name="Joseph  Witcombe" userId="S::joseph@purplebeard.co.uk::a2840d26-4401-46ce-837a-825901afe1b0" providerId="AD" clId="Web-{10B0FB58-D195-51E8-FDD8-D3D42DD9FC0D}" dt="2022-03-21T02:28:19.976" v="188"/>
      <pc:docMkLst>
        <pc:docMk/>
      </pc:docMkLst>
      <pc:sldChg chg="ord">
        <pc:chgData name="Joseph  Witcombe" userId="S::joseph@purplebeard.co.uk::a2840d26-4401-46ce-837a-825901afe1b0" providerId="AD" clId="Web-{10B0FB58-D195-51E8-FDD8-D3D42DD9FC0D}" dt="2022-03-21T02:28:16.320" v="186"/>
        <pc:sldMkLst>
          <pc:docMk/>
          <pc:sldMk cId="3369513202" sldId="307"/>
        </pc:sldMkLst>
      </pc:sldChg>
      <pc:sldChg chg="ord">
        <pc:chgData name="Joseph  Witcombe" userId="S::joseph@purplebeard.co.uk::a2840d26-4401-46ce-837a-825901afe1b0" providerId="AD" clId="Web-{10B0FB58-D195-51E8-FDD8-D3D42DD9FC0D}" dt="2022-03-21T02:28:16.320" v="187"/>
        <pc:sldMkLst>
          <pc:docMk/>
          <pc:sldMk cId="2668305927" sldId="362"/>
        </pc:sldMkLst>
      </pc:sldChg>
      <pc:sldChg chg="modSp ord">
        <pc:chgData name="Joseph  Witcombe" userId="S::joseph@purplebeard.co.uk::a2840d26-4401-46ce-837a-825901afe1b0" providerId="AD" clId="Web-{10B0FB58-D195-51E8-FDD8-D3D42DD9FC0D}" dt="2022-03-21T01:59:34.184" v="135" actId="20577"/>
        <pc:sldMkLst>
          <pc:docMk/>
          <pc:sldMk cId="888007456" sldId="366"/>
        </pc:sldMkLst>
        <pc:spChg chg="mod">
          <ac:chgData name="Joseph  Witcombe" userId="S::joseph@purplebeard.co.uk::a2840d26-4401-46ce-837a-825901afe1b0" providerId="AD" clId="Web-{10B0FB58-D195-51E8-FDD8-D3D42DD9FC0D}" dt="2022-03-21T01:59:34.184" v="135" actId="20577"/>
          <ac:spMkLst>
            <pc:docMk/>
            <pc:sldMk cId="888007456" sldId="366"/>
            <ac:spMk id="3" creationId="{DFFA28C3-300F-465A-B033-CF910AE2C92F}"/>
          </ac:spMkLst>
        </pc:spChg>
        <pc:spChg chg="mod">
          <ac:chgData name="Joseph  Witcombe" userId="S::joseph@purplebeard.co.uk::a2840d26-4401-46ce-837a-825901afe1b0" providerId="AD" clId="Web-{10B0FB58-D195-51E8-FDD8-D3D42DD9FC0D}" dt="2022-03-21T01:55:58.678" v="76" actId="20577"/>
          <ac:spMkLst>
            <pc:docMk/>
            <pc:sldMk cId="888007456" sldId="366"/>
            <ac:spMk id="4" creationId="{18B954A0-0951-4516-96F5-4944F2CAFB8C}"/>
          </ac:spMkLst>
        </pc:spChg>
      </pc:sldChg>
      <pc:sldChg chg="modSp add ord replId">
        <pc:chgData name="Joseph  Witcombe" userId="S::joseph@purplebeard.co.uk::a2840d26-4401-46ce-837a-825901afe1b0" providerId="AD" clId="Web-{10B0FB58-D195-51E8-FDD8-D3D42DD9FC0D}" dt="2022-03-21T02:28:19.976" v="188"/>
        <pc:sldMkLst>
          <pc:docMk/>
          <pc:sldMk cId="3674574106" sldId="382"/>
        </pc:sldMkLst>
        <pc:spChg chg="mod">
          <ac:chgData name="Joseph  Witcombe" userId="S::joseph@purplebeard.co.uk::a2840d26-4401-46ce-837a-825901afe1b0" providerId="AD" clId="Web-{10B0FB58-D195-51E8-FDD8-D3D42DD9FC0D}" dt="2022-03-21T01:59:39.418" v="137" actId="20577"/>
          <ac:spMkLst>
            <pc:docMk/>
            <pc:sldMk cId="3674574106" sldId="382"/>
            <ac:spMk id="3" creationId="{DFFA28C3-300F-465A-B033-CF910AE2C92F}"/>
          </ac:spMkLst>
        </pc:spChg>
        <pc:spChg chg="mod">
          <ac:chgData name="Joseph  Witcombe" userId="S::joseph@purplebeard.co.uk::a2840d26-4401-46ce-837a-825901afe1b0" providerId="AD" clId="Web-{10B0FB58-D195-51E8-FDD8-D3D42DD9FC0D}" dt="2022-03-21T01:58:58.667" v="123" actId="20577"/>
          <ac:spMkLst>
            <pc:docMk/>
            <pc:sldMk cId="3674574106" sldId="382"/>
            <ac:spMk id="4" creationId="{18B954A0-0951-4516-96F5-4944F2CAFB8C}"/>
          </ac:spMkLst>
        </pc:spChg>
      </pc:sldChg>
      <pc:sldChg chg="modSp add replId">
        <pc:chgData name="Joseph  Witcombe" userId="S::joseph@purplebeard.co.uk::a2840d26-4401-46ce-837a-825901afe1b0" providerId="AD" clId="Web-{10B0FB58-D195-51E8-FDD8-D3D42DD9FC0D}" dt="2022-03-21T02:27:25.582" v="178" actId="20577"/>
        <pc:sldMkLst>
          <pc:docMk/>
          <pc:sldMk cId="4211880247" sldId="383"/>
        </pc:sldMkLst>
        <pc:spChg chg="mod">
          <ac:chgData name="Joseph  Witcombe" userId="S::joseph@purplebeard.co.uk::a2840d26-4401-46ce-837a-825901afe1b0" providerId="AD" clId="Web-{10B0FB58-D195-51E8-FDD8-D3D42DD9FC0D}" dt="2022-03-21T01:59:42.309" v="139" actId="20577"/>
          <ac:spMkLst>
            <pc:docMk/>
            <pc:sldMk cId="4211880247" sldId="383"/>
            <ac:spMk id="3" creationId="{DFFA28C3-300F-465A-B033-CF910AE2C92F}"/>
          </ac:spMkLst>
        </pc:spChg>
        <pc:spChg chg="mod">
          <ac:chgData name="Joseph  Witcombe" userId="S::joseph@purplebeard.co.uk::a2840d26-4401-46ce-837a-825901afe1b0" providerId="AD" clId="Web-{10B0FB58-D195-51E8-FDD8-D3D42DD9FC0D}" dt="2022-03-21T02:27:25.582" v="178" actId="20577"/>
          <ac:spMkLst>
            <pc:docMk/>
            <pc:sldMk cId="4211880247" sldId="383"/>
            <ac:spMk id="4" creationId="{18B954A0-0951-4516-96F5-4944F2CAFB8C}"/>
          </ac:spMkLst>
        </pc:spChg>
      </pc:sldChg>
      <pc:sldChg chg="modSp add replId">
        <pc:chgData name="Joseph  Witcombe" userId="S::joseph@purplebeard.co.uk::a2840d26-4401-46ce-837a-825901afe1b0" providerId="AD" clId="Web-{10B0FB58-D195-51E8-FDD8-D3D42DD9FC0D}" dt="2022-03-21T02:27:30.942" v="179" actId="20577"/>
        <pc:sldMkLst>
          <pc:docMk/>
          <pc:sldMk cId="2037074967" sldId="384"/>
        </pc:sldMkLst>
        <pc:spChg chg="mod">
          <ac:chgData name="Joseph  Witcombe" userId="S::joseph@purplebeard.co.uk::a2840d26-4401-46ce-837a-825901afe1b0" providerId="AD" clId="Web-{10B0FB58-D195-51E8-FDD8-D3D42DD9FC0D}" dt="2022-03-21T02:01:52.234" v="157" actId="20577"/>
          <ac:spMkLst>
            <pc:docMk/>
            <pc:sldMk cId="2037074967" sldId="384"/>
            <ac:spMk id="3" creationId="{DFFA28C3-300F-465A-B033-CF910AE2C92F}"/>
          </ac:spMkLst>
        </pc:spChg>
        <pc:spChg chg="mod">
          <ac:chgData name="Joseph  Witcombe" userId="S::joseph@purplebeard.co.uk::a2840d26-4401-46ce-837a-825901afe1b0" providerId="AD" clId="Web-{10B0FB58-D195-51E8-FDD8-D3D42DD9FC0D}" dt="2022-03-21T02:27:30.942" v="179" actId="20577"/>
          <ac:spMkLst>
            <pc:docMk/>
            <pc:sldMk cId="2037074967" sldId="384"/>
            <ac:spMk id="4" creationId="{18B954A0-0951-4516-96F5-4944F2CAFB8C}"/>
          </ac:spMkLst>
        </pc:spChg>
      </pc:sldChg>
      <pc:sldChg chg="modSp add replId">
        <pc:chgData name="Joseph  Witcombe" userId="S::joseph@purplebeard.co.uk::a2840d26-4401-46ce-837a-825901afe1b0" providerId="AD" clId="Web-{10B0FB58-D195-51E8-FDD8-D3D42DD9FC0D}" dt="2022-03-21T02:27:38.068" v="181" actId="1076"/>
        <pc:sldMkLst>
          <pc:docMk/>
          <pc:sldMk cId="1446447830" sldId="385"/>
        </pc:sldMkLst>
        <pc:spChg chg="mod">
          <ac:chgData name="Joseph  Witcombe" userId="S::joseph@purplebeard.co.uk::a2840d26-4401-46ce-837a-825901afe1b0" providerId="AD" clId="Web-{10B0FB58-D195-51E8-FDD8-D3D42DD9FC0D}" dt="2022-03-21T02:02:48.579" v="163" actId="20577"/>
          <ac:spMkLst>
            <pc:docMk/>
            <pc:sldMk cId="1446447830" sldId="385"/>
            <ac:spMk id="3" creationId="{DFFA28C3-300F-465A-B033-CF910AE2C92F}"/>
          </ac:spMkLst>
        </pc:spChg>
        <pc:spChg chg="mod">
          <ac:chgData name="Joseph  Witcombe" userId="S::joseph@purplebeard.co.uk::a2840d26-4401-46ce-837a-825901afe1b0" providerId="AD" clId="Web-{10B0FB58-D195-51E8-FDD8-D3D42DD9FC0D}" dt="2022-03-21T02:27:38.068" v="181" actId="1076"/>
          <ac:spMkLst>
            <pc:docMk/>
            <pc:sldMk cId="1446447830" sldId="385"/>
            <ac:spMk id="4" creationId="{18B954A0-0951-4516-96F5-4944F2CAFB8C}"/>
          </ac:spMkLst>
        </pc:spChg>
      </pc:sldChg>
      <pc:sldChg chg="modSp add replId">
        <pc:chgData name="Joseph  Witcombe" userId="S::joseph@purplebeard.co.uk::a2840d26-4401-46ce-837a-825901afe1b0" providerId="AD" clId="Web-{10B0FB58-D195-51E8-FDD8-D3D42DD9FC0D}" dt="2022-03-21T02:27:47.928" v="183" actId="1076"/>
        <pc:sldMkLst>
          <pc:docMk/>
          <pc:sldMk cId="4212059079" sldId="386"/>
        </pc:sldMkLst>
        <pc:spChg chg="mod">
          <ac:chgData name="Joseph  Witcombe" userId="S::joseph@purplebeard.co.uk::a2840d26-4401-46ce-837a-825901afe1b0" providerId="AD" clId="Web-{10B0FB58-D195-51E8-FDD8-D3D42DD9FC0D}" dt="2022-03-21T02:26:52.987" v="168" actId="20577"/>
          <ac:spMkLst>
            <pc:docMk/>
            <pc:sldMk cId="4212059079" sldId="386"/>
            <ac:spMk id="3" creationId="{DFFA28C3-300F-465A-B033-CF910AE2C92F}"/>
          </ac:spMkLst>
        </pc:spChg>
        <pc:spChg chg="mod">
          <ac:chgData name="Joseph  Witcombe" userId="S::joseph@purplebeard.co.uk::a2840d26-4401-46ce-837a-825901afe1b0" providerId="AD" clId="Web-{10B0FB58-D195-51E8-FDD8-D3D42DD9FC0D}" dt="2022-03-21T02:27:47.928" v="183" actId="1076"/>
          <ac:spMkLst>
            <pc:docMk/>
            <pc:sldMk cId="4212059079" sldId="386"/>
            <ac:spMk id="4" creationId="{18B954A0-0951-4516-96F5-4944F2CAFB8C}"/>
          </ac:spMkLst>
        </pc:spChg>
      </pc:sldChg>
      <pc:sldChg chg="modSp add replId">
        <pc:chgData name="Joseph  Witcombe" userId="S::joseph@purplebeard.co.uk::a2840d26-4401-46ce-837a-825901afe1b0" providerId="AD" clId="Web-{10B0FB58-D195-51E8-FDD8-D3D42DD9FC0D}" dt="2022-03-21T02:27:55.428" v="185" actId="1076"/>
        <pc:sldMkLst>
          <pc:docMk/>
          <pc:sldMk cId="2260265981" sldId="387"/>
        </pc:sldMkLst>
        <pc:spChg chg="mod">
          <ac:chgData name="Joseph  Witcombe" userId="S::joseph@purplebeard.co.uk::a2840d26-4401-46ce-837a-825901afe1b0" providerId="AD" clId="Web-{10B0FB58-D195-51E8-FDD8-D3D42DD9FC0D}" dt="2022-03-21T02:27:09.581" v="177" actId="20577"/>
          <ac:spMkLst>
            <pc:docMk/>
            <pc:sldMk cId="2260265981" sldId="387"/>
            <ac:spMk id="3" creationId="{DFFA28C3-300F-465A-B033-CF910AE2C92F}"/>
          </ac:spMkLst>
        </pc:spChg>
        <pc:spChg chg="mod">
          <ac:chgData name="Joseph  Witcombe" userId="S::joseph@purplebeard.co.uk::a2840d26-4401-46ce-837a-825901afe1b0" providerId="AD" clId="Web-{10B0FB58-D195-51E8-FDD8-D3D42DD9FC0D}" dt="2022-03-21T02:27:55.428" v="185" actId="1076"/>
          <ac:spMkLst>
            <pc:docMk/>
            <pc:sldMk cId="2260265981" sldId="387"/>
            <ac:spMk id="4" creationId="{18B954A0-0951-4516-96F5-4944F2CAFB8C}"/>
          </ac:spMkLst>
        </pc:spChg>
      </pc:sldChg>
    </pc:docChg>
  </pc:docChgLst>
  <pc:docChgLst>
    <pc:chgData name="Joseph  Witcombe" userId="S::joseph@purplebeard.co.uk::a2840d26-4401-46ce-837a-825901afe1b0" providerId="AD" clId="Web-{B36E758C-BF5E-0B56-6E8D-889E94A59269}"/>
    <pc:docChg chg="modSld">
      <pc:chgData name="Joseph  Witcombe" userId="S::joseph@purplebeard.co.uk::a2840d26-4401-46ce-837a-825901afe1b0" providerId="AD" clId="Web-{B36E758C-BF5E-0B56-6E8D-889E94A59269}" dt="2021-12-31T01:49:37.602" v="68" actId="20577"/>
      <pc:docMkLst>
        <pc:docMk/>
      </pc:docMkLst>
      <pc:sldChg chg="modSp">
        <pc:chgData name="Joseph  Witcombe" userId="S::joseph@purplebeard.co.uk::a2840d26-4401-46ce-837a-825901afe1b0" providerId="AD" clId="Web-{B36E758C-BF5E-0B56-6E8D-889E94A59269}" dt="2021-12-31T01:49:37.602" v="68" actId="20577"/>
        <pc:sldMkLst>
          <pc:docMk/>
          <pc:sldMk cId="1207423451" sldId="294"/>
        </pc:sldMkLst>
        <pc:spChg chg="mod">
          <ac:chgData name="Joseph  Witcombe" userId="S::joseph@purplebeard.co.uk::a2840d26-4401-46ce-837a-825901afe1b0" providerId="AD" clId="Web-{B36E758C-BF5E-0B56-6E8D-889E94A59269}" dt="2021-12-31T01:49:37.602" v="68" actId="20577"/>
          <ac:spMkLst>
            <pc:docMk/>
            <pc:sldMk cId="1207423451" sldId="294"/>
            <ac:spMk id="4" creationId="{5F484A11-AFE2-4D9D-91EE-603F618ED9BC}"/>
          </ac:spMkLst>
        </pc:spChg>
      </pc:sldChg>
      <pc:sldChg chg="modSp">
        <pc:chgData name="Joseph  Witcombe" userId="S::joseph@purplebeard.co.uk::a2840d26-4401-46ce-837a-825901afe1b0" providerId="AD" clId="Web-{B36E758C-BF5E-0B56-6E8D-889E94A59269}" dt="2021-12-31T01:49:27.430" v="60" actId="20577"/>
        <pc:sldMkLst>
          <pc:docMk/>
          <pc:sldMk cId="765748334" sldId="295"/>
        </pc:sldMkLst>
        <pc:spChg chg="mod">
          <ac:chgData name="Joseph  Witcombe" userId="S::joseph@purplebeard.co.uk::a2840d26-4401-46ce-837a-825901afe1b0" providerId="AD" clId="Web-{B36E758C-BF5E-0B56-6E8D-889E94A59269}" dt="2021-12-31T01:49:27.430" v="60" actId="20577"/>
          <ac:spMkLst>
            <pc:docMk/>
            <pc:sldMk cId="765748334" sldId="295"/>
            <ac:spMk id="4" creationId="{5F484A11-AFE2-4D9D-91EE-603F618ED9BC}"/>
          </ac:spMkLst>
        </pc:spChg>
      </pc:sldChg>
      <pc:sldChg chg="modSp">
        <pc:chgData name="Joseph  Witcombe" userId="S::joseph@purplebeard.co.uk::a2840d26-4401-46ce-837a-825901afe1b0" providerId="AD" clId="Web-{B36E758C-BF5E-0B56-6E8D-889E94A59269}" dt="2021-12-31T01:49:14.211" v="52" actId="1076"/>
        <pc:sldMkLst>
          <pc:docMk/>
          <pc:sldMk cId="3448724903" sldId="296"/>
        </pc:sldMkLst>
        <pc:spChg chg="mod">
          <ac:chgData name="Joseph  Witcombe" userId="S::joseph@purplebeard.co.uk::a2840d26-4401-46ce-837a-825901afe1b0" providerId="AD" clId="Web-{B36E758C-BF5E-0B56-6E8D-889E94A59269}" dt="2021-12-31T01:49:14.211" v="52" actId="1076"/>
          <ac:spMkLst>
            <pc:docMk/>
            <pc:sldMk cId="3448724903" sldId="296"/>
            <ac:spMk id="4" creationId="{5F484A11-AFE2-4D9D-91EE-603F618ED9BC}"/>
          </ac:spMkLst>
        </pc:spChg>
      </pc:sldChg>
      <pc:sldChg chg="modSp">
        <pc:chgData name="Joseph  Witcombe" userId="S::joseph@purplebeard.co.uk::a2840d26-4401-46ce-837a-825901afe1b0" providerId="AD" clId="Web-{B36E758C-BF5E-0B56-6E8D-889E94A59269}" dt="2021-12-31T01:46:51.282" v="43"/>
        <pc:sldMkLst>
          <pc:docMk/>
          <pc:sldMk cId="3844503272" sldId="306"/>
        </pc:sldMkLst>
        <pc:graphicFrameChg chg="mod modGraphic">
          <ac:chgData name="Joseph  Witcombe" userId="S::joseph@purplebeard.co.uk::a2840d26-4401-46ce-837a-825901afe1b0" providerId="AD" clId="Web-{B36E758C-BF5E-0B56-6E8D-889E94A59269}" dt="2021-12-31T01:46:51.282" v="43"/>
          <ac:graphicFrameMkLst>
            <pc:docMk/>
            <pc:sldMk cId="3844503272" sldId="306"/>
            <ac:graphicFrameMk id="5" creationId="{220FBD1E-D781-42DE-A166-3407F5834B0D}"/>
          </ac:graphicFrameMkLst>
        </pc:graphicFrameChg>
      </pc:sldChg>
    </pc:docChg>
  </pc:docChgLst>
  <pc:docChgLst>
    <pc:chgData name="Joseph  Witcombe" userId="S::joseph@purplebeard.co.uk::a2840d26-4401-46ce-837a-825901afe1b0" providerId="AD" clId="Web-{91B2B4A9-968D-A377-8840-9D6D9A914729}"/>
    <pc:docChg chg="modSld">
      <pc:chgData name="Joseph  Witcombe" userId="S::joseph@purplebeard.co.uk::a2840d26-4401-46ce-837a-825901afe1b0" providerId="AD" clId="Web-{91B2B4A9-968D-A377-8840-9D6D9A914729}" dt="2022-01-11T16:05:48.281" v="58"/>
      <pc:docMkLst>
        <pc:docMk/>
      </pc:docMkLst>
      <pc:sldChg chg="modNotes">
        <pc:chgData name="Joseph  Witcombe" userId="S::joseph@purplebeard.co.uk::a2840d26-4401-46ce-837a-825901afe1b0" providerId="AD" clId="Web-{91B2B4A9-968D-A377-8840-9D6D9A914729}" dt="2022-01-11T16:05:48.281" v="58"/>
        <pc:sldMkLst>
          <pc:docMk/>
          <pc:sldMk cId="1617218094" sldId="305"/>
        </pc:sldMkLst>
      </pc:sldChg>
    </pc:docChg>
  </pc:docChgLst>
  <pc:docChgLst>
    <pc:chgData name="Joseph  Witcombe" userId="S::joseph@purplebeard.co.uk::a2840d26-4401-46ce-837a-825901afe1b0" providerId="AD" clId="Web-{55CE6570-DA64-4415-AFF0-E45ABE52BF2C}"/>
    <pc:docChg chg="delSld modSld">
      <pc:chgData name="Joseph  Witcombe" userId="S::joseph@purplebeard.co.uk::a2840d26-4401-46ce-837a-825901afe1b0" providerId="AD" clId="Web-{55CE6570-DA64-4415-AFF0-E45ABE52BF2C}" dt="2022-02-10T03:59:42.825" v="30" actId="20577"/>
      <pc:docMkLst>
        <pc:docMk/>
      </pc:docMkLst>
      <pc:sldChg chg="modSp">
        <pc:chgData name="Joseph  Witcombe" userId="S::joseph@purplebeard.co.uk::a2840d26-4401-46ce-837a-825901afe1b0" providerId="AD" clId="Web-{55CE6570-DA64-4415-AFF0-E45ABE52BF2C}" dt="2022-02-10T03:58:11.632" v="4" actId="20577"/>
        <pc:sldMkLst>
          <pc:docMk/>
          <pc:sldMk cId="0" sldId="256"/>
        </pc:sldMkLst>
        <pc:spChg chg="mod">
          <ac:chgData name="Joseph  Witcombe" userId="S::joseph@purplebeard.co.uk::a2840d26-4401-46ce-837a-825901afe1b0" providerId="AD" clId="Web-{55CE6570-DA64-4415-AFF0-E45ABE52BF2C}" dt="2022-02-10T03:58:11.632" v="4" actId="20577"/>
          <ac:spMkLst>
            <pc:docMk/>
            <pc:sldMk cId="0" sldId="256"/>
            <ac:spMk id="45" creationId="{00000000-0000-0000-0000-000000000000}"/>
          </ac:spMkLst>
        </pc:spChg>
      </pc:sldChg>
      <pc:sldChg chg="del">
        <pc:chgData name="Joseph  Witcombe" userId="S::joseph@purplebeard.co.uk::a2840d26-4401-46ce-837a-825901afe1b0" providerId="AD" clId="Web-{55CE6570-DA64-4415-AFF0-E45ABE52BF2C}" dt="2022-02-10T03:58:55.760" v="17"/>
        <pc:sldMkLst>
          <pc:docMk/>
          <pc:sldMk cId="0" sldId="263"/>
        </pc:sldMkLst>
      </pc:sldChg>
      <pc:sldChg chg="del">
        <pc:chgData name="Joseph  Witcombe" userId="S::joseph@purplebeard.co.uk::a2840d26-4401-46ce-837a-825901afe1b0" providerId="AD" clId="Web-{55CE6570-DA64-4415-AFF0-E45ABE52BF2C}" dt="2022-02-10T03:58:55.744" v="13"/>
        <pc:sldMkLst>
          <pc:docMk/>
          <pc:sldMk cId="4142256669" sldId="289"/>
        </pc:sldMkLst>
      </pc:sldChg>
      <pc:sldChg chg="del">
        <pc:chgData name="Joseph  Witcombe" userId="S::joseph@purplebeard.co.uk::a2840d26-4401-46ce-837a-825901afe1b0" providerId="AD" clId="Web-{55CE6570-DA64-4415-AFF0-E45ABE52BF2C}" dt="2022-02-10T03:58:55.744" v="11"/>
        <pc:sldMkLst>
          <pc:docMk/>
          <pc:sldMk cId="3049571407" sldId="291"/>
        </pc:sldMkLst>
      </pc:sldChg>
      <pc:sldChg chg="del">
        <pc:chgData name="Joseph  Witcombe" userId="S::joseph@purplebeard.co.uk::a2840d26-4401-46ce-837a-825901afe1b0" providerId="AD" clId="Web-{55CE6570-DA64-4415-AFF0-E45ABE52BF2C}" dt="2022-02-10T03:58:55.744" v="12"/>
        <pc:sldMkLst>
          <pc:docMk/>
          <pc:sldMk cId="275886308" sldId="292"/>
        </pc:sldMkLst>
      </pc:sldChg>
      <pc:sldChg chg="addSp delSp modSp">
        <pc:chgData name="Joseph  Witcombe" userId="S::joseph@purplebeard.co.uk::a2840d26-4401-46ce-837a-825901afe1b0" providerId="AD" clId="Web-{55CE6570-DA64-4415-AFF0-E45ABE52BF2C}" dt="2022-02-10T03:59:42.825" v="30" actId="20577"/>
        <pc:sldMkLst>
          <pc:docMk/>
          <pc:sldMk cId="3687360637" sldId="293"/>
        </pc:sldMkLst>
        <pc:spChg chg="mod">
          <ac:chgData name="Joseph  Witcombe" userId="S::joseph@purplebeard.co.uk::a2840d26-4401-46ce-837a-825901afe1b0" providerId="AD" clId="Web-{55CE6570-DA64-4415-AFF0-E45ABE52BF2C}" dt="2022-02-10T03:59:29.824" v="24" actId="20577"/>
          <ac:spMkLst>
            <pc:docMk/>
            <pc:sldMk cId="3687360637" sldId="293"/>
            <ac:spMk id="4" creationId="{5F484A11-AFE2-4D9D-91EE-603F618ED9BC}"/>
          </ac:spMkLst>
        </pc:spChg>
        <pc:spChg chg="add">
          <ac:chgData name="Joseph  Witcombe" userId="S::joseph@purplebeard.co.uk::a2840d26-4401-46ce-837a-825901afe1b0" providerId="AD" clId="Web-{55CE6570-DA64-4415-AFF0-E45ABE52BF2C}" dt="2022-02-10T03:59:05.963" v="19"/>
          <ac:spMkLst>
            <pc:docMk/>
            <pc:sldMk cId="3687360637" sldId="293"/>
            <ac:spMk id="5" creationId="{A1BDDBF8-119B-4F1F-B689-BFAC96086382}"/>
          </ac:spMkLst>
        </pc:spChg>
        <pc:spChg chg="mod">
          <ac:chgData name="Joseph  Witcombe" userId="S::joseph@purplebeard.co.uk::a2840d26-4401-46ce-837a-825901afe1b0" providerId="AD" clId="Web-{55CE6570-DA64-4415-AFF0-E45ABE52BF2C}" dt="2022-02-10T03:59:42.825" v="30" actId="20577"/>
          <ac:spMkLst>
            <pc:docMk/>
            <pc:sldMk cId="3687360637" sldId="293"/>
            <ac:spMk id="105" creationId="{00000000-0000-0000-0000-000000000000}"/>
          </ac:spMkLst>
        </pc:spChg>
        <pc:picChg chg="del">
          <ac:chgData name="Joseph  Witcombe" userId="S::joseph@purplebeard.co.uk::a2840d26-4401-46ce-837a-825901afe1b0" providerId="AD" clId="Web-{55CE6570-DA64-4415-AFF0-E45ABE52BF2C}" dt="2022-02-10T03:58:58.963" v="18"/>
          <ac:picMkLst>
            <pc:docMk/>
            <pc:sldMk cId="3687360637" sldId="293"/>
            <ac:picMk id="3" creationId="{5A16188E-FB15-4784-AD31-CBE87FC25F16}"/>
          </ac:picMkLst>
        </pc:picChg>
      </pc:sldChg>
      <pc:sldChg chg="del">
        <pc:chgData name="Joseph  Witcombe" userId="S::joseph@purplebeard.co.uk::a2840d26-4401-46ce-837a-825901afe1b0" providerId="AD" clId="Web-{55CE6570-DA64-4415-AFF0-E45ABE52BF2C}" dt="2022-02-10T03:58:55.744" v="14"/>
        <pc:sldMkLst>
          <pc:docMk/>
          <pc:sldMk cId="1207423451" sldId="294"/>
        </pc:sldMkLst>
      </pc:sldChg>
      <pc:sldChg chg="del">
        <pc:chgData name="Joseph  Witcombe" userId="S::joseph@purplebeard.co.uk::a2840d26-4401-46ce-837a-825901afe1b0" providerId="AD" clId="Web-{55CE6570-DA64-4415-AFF0-E45ABE52BF2C}" dt="2022-02-10T03:58:55.744" v="15"/>
        <pc:sldMkLst>
          <pc:docMk/>
          <pc:sldMk cId="765748334" sldId="295"/>
        </pc:sldMkLst>
      </pc:sldChg>
      <pc:sldChg chg="del">
        <pc:chgData name="Joseph  Witcombe" userId="S::joseph@purplebeard.co.uk::a2840d26-4401-46ce-837a-825901afe1b0" providerId="AD" clId="Web-{55CE6570-DA64-4415-AFF0-E45ABE52BF2C}" dt="2022-02-10T03:58:55.760" v="16"/>
        <pc:sldMkLst>
          <pc:docMk/>
          <pc:sldMk cId="3448724903" sldId="296"/>
        </pc:sldMkLst>
      </pc:sldChg>
      <pc:sldChg chg="del">
        <pc:chgData name="Joseph  Witcombe" userId="S::joseph@purplebeard.co.uk::a2840d26-4401-46ce-837a-825901afe1b0" providerId="AD" clId="Web-{55CE6570-DA64-4415-AFF0-E45ABE52BF2C}" dt="2022-02-10T03:58:55.744" v="7"/>
        <pc:sldMkLst>
          <pc:docMk/>
          <pc:sldMk cId="3588611987" sldId="297"/>
        </pc:sldMkLst>
      </pc:sldChg>
      <pc:sldChg chg="del">
        <pc:chgData name="Joseph  Witcombe" userId="S::joseph@purplebeard.co.uk::a2840d26-4401-46ce-837a-825901afe1b0" providerId="AD" clId="Web-{55CE6570-DA64-4415-AFF0-E45ABE52BF2C}" dt="2022-02-10T03:58:55.744" v="6"/>
        <pc:sldMkLst>
          <pc:docMk/>
          <pc:sldMk cId="1905242167" sldId="298"/>
        </pc:sldMkLst>
      </pc:sldChg>
      <pc:sldChg chg="del">
        <pc:chgData name="Joseph  Witcombe" userId="S::joseph@purplebeard.co.uk::a2840d26-4401-46ce-837a-825901afe1b0" providerId="AD" clId="Web-{55CE6570-DA64-4415-AFF0-E45ABE52BF2C}" dt="2022-02-10T03:58:55.744" v="9"/>
        <pc:sldMkLst>
          <pc:docMk/>
          <pc:sldMk cId="1617218094" sldId="305"/>
        </pc:sldMkLst>
      </pc:sldChg>
      <pc:sldChg chg="del">
        <pc:chgData name="Joseph  Witcombe" userId="S::joseph@purplebeard.co.uk::a2840d26-4401-46ce-837a-825901afe1b0" providerId="AD" clId="Web-{55CE6570-DA64-4415-AFF0-E45ABE52BF2C}" dt="2022-02-10T03:58:55.744" v="8"/>
        <pc:sldMkLst>
          <pc:docMk/>
          <pc:sldMk cId="3844503272" sldId="306"/>
        </pc:sldMkLst>
      </pc:sldChg>
      <pc:sldChg chg="del">
        <pc:chgData name="Joseph  Witcombe" userId="S::joseph@purplebeard.co.uk::a2840d26-4401-46ce-837a-825901afe1b0" providerId="AD" clId="Web-{55CE6570-DA64-4415-AFF0-E45ABE52BF2C}" dt="2022-02-10T03:58:55.744" v="10"/>
        <pc:sldMkLst>
          <pc:docMk/>
          <pc:sldMk cId="4013023479" sldId="308"/>
        </pc:sldMkLst>
      </pc:sldChg>
      <pc:sldChg chg="del">
        <pc:chgData name="Joseph  Witcombe" userId="S::joseph@purplebeard.co.uk::a2840d26-4401-46ce-837a-825901afe1b0" providerId="AD" clId="Web-{55CE6570-DA64-4415-AFF0-E45ABE52BF2C}" dt="2022-02-10T03:58:55.744" v="5"/>
        <pc:sldMkLst>
          <pc:docMk/>
          <pc:sldMk cId="2489768949" sldId="309"/>
        </pc:sldMkLst>
      </pc:sldChg>
    </pc:docChg>
  </pc:docChgLst>
  <pc:docChgLst>
    <pc:chgData name="Joseph  Witcombe" userId="a2840d26-4401-46ce-837a-825901afe1b0" providerId="ADAL" clId="{65176557-DB2C-4110-A376-15565D97177E}"/>
    <pc:docChg chg="undo custSel addSld modSld">
      <pc:chgData name="Joseph  Witcombe" userId="a2840d26-4401-46ce-837a-825901afe1b0" providerId="ADAL" clId="{65176557-DB2C-4110-A376-15565D97177E}" dt="2022-02-15T10:28:28.785" v="605"/>
      <pc:docMkLst>
        <pc:docMk/>
      </pc:docMkLst>
      <pc:sldChg chg="modNotesTx">
        <pc:chgData name="Joseph  Witcombe" userId="a2840d26-4401-46ce-837a-825901afe1b0" providerId="ADAL" clId="{65176557-DB2C-4110-A376-15565D97177E}" dt="2022-02-15T06:04:38.603" v="57" actId="5793"/>
        <pc:sldMkLst>
          <pc:docMk/>
          <pc:sldMk cId="0" sldId="256"/>
        </pc:sldMkLst>
      </pc:sldChg>
      <pc:sldChg chg="delSp add">
        <pc:chgData name="Joseph  Witcombe" userId="a2840d26-4401-46ce-837a-825901afe1b0" providerId="ADAL" clId="{65176557-DB2C-4110-A376-15565D97177E}" dt="2022-02-15T10:27:04.245" v="604" actId="478"/>
        <pc:sldMkLst>
          <pc:docMk/>
          <pc:sldMk cId="1416579771" sldId="282"/>
        </pc:sldMkLst>
        <pc:picChg chg="del">
          <ac:chgData name="Joseph  Witcombe" userId="a2840d26-4401-46ce-837a-825901afe1b0" providerId="ADAL" clId="{65176557-DB2C-4110-A376-15565D97177E}" dt="2022-02-15T10:27:04.245" v="604" actId="478"/>
          <ac:picMkLst>
            <pc:docMk/>
            <pc:sldMk cId="1416579771" sldId="282"/>
            <ac:picMk id="3" creationId="{46546189-3AD3-40AE-ACF3-A822B6E14B30}"/>
          </ac:picMkLst>
        </pc:picChg>
      </pc:sldChg>
      <pc:sldChg chg="add">
        <pc:chgData name="Joseph  Witcombe" userId="a2840d26-4401-46ce-837a-825901afe1b0" providerId="ADAL" clId="{65176557-DB2C-4110-A376-15565D97177E}" dt="2022-02-15T10:28:28.785" v="605"/>
        <pc:sldMkLst>
          <pc:docMk/>
          <pc:sldMk cId="1833793626" sldId="295"/>
        </pc:sldMkLst>
      </pc:sldChg>
      <pc:sldChg chg="add">
        <pc:chgData name="Joseph  Witcombe" userId="a2840d26-4401-46ce-837a-825901afe1b0" providerId="ADAL" clId="{65176557-DB2C-4110-A376-15565D97177E}" dt="2022-02-15T10:28:28.785" v="605"/>
        <pc:sldMkLst>
          <pc:docMk/>
          <pc:sldMk cId="2746172092" sldId="296"/>
        </pc:sldMkLst>
      </pc:sldChg>
      <pc:sldChg chg="add">
        <pc:chgData name="Joseph  Witcombe" userId="a2840d26-4401-46ce-837a-825901afe1b0" providerId="ADAL" clId="{65176557-DB2C-4110-A376-15565D97177E}" dt="2022-02-15T10:28:28.785" v="605"/>
        <pc:sldMkLst>
          <pc:docMk/>
          <pc:sldMk cId="3908248978" sldId="297"/>
        </pc:sldMkLst>
      </pc:sldChg>
      <pc:sldChg chg="modNotesTx">
        <pc:chgData name="Joseph  Witcombe" userId="a2840d26-4401-46ce-837a-825901afe1b0" providerId="ADAL" clId="{65176557-DB2C-4110-A376-15565D97177E}" dt="2022-02-15T06:57:39.202" v="580" actId="20577"/>
        <pc:sldMkLst>
          <pc:docMk/>
          <pc:sldMk cId="3451093341" sldId="320"/>
        </pc:sldMkLst>
      </pc:sldChg>
      <pc:sldChg chg="delSp modSp add mod modNotesTx">
        <pc:chgData name="Joseph  Witcombe" userId="a2840d26-4401-46ce-837a-825901afe1b0" providerId="ADAL" clId="{65176557-DB2C-4110-A376-15565D97177E}" dt="2022-02-15T06:06:03.676" v="181" actId="20577"/>
        <pc:sldMkLst>
          <pc:docMk/>
          <pc:sldMk cId="4250458814" sldId="321"/>
        </pc:sldMkLst>
        <pc:spChg chg="mod">
          <ac:chgData name="Joseph  Witcombe" userId="a2840d26-4401-46ce-837a-825901afe1b0" providerId="ADAL" clId="{65176557-DB2C-4110-A376-15565D97177E}" dt="2022-02-15T06:05:15.028" v="70" actId="20577"/>
          <ac:spMkLst>
            <pc:docMk/>
            <pc:sldMk cId="4250458814" sldId="321"/>
            <ac:spMk id="5" creationId="{481AA86E-3DC1-4DCA-BC38-33D5B631259A}"/>
          </ac:spMkLst>
        </pc:spChg>
        <pc:spChg chg="mod">
          <ac:chgData name="Joseph  Witcombe" userId="a2840d26-4401-46ce-837a-825901afe1b0" providerId="ADAL" clId="{65176557-DB2C-4110-A376-15565D97177E}" dt="2022-02-15T06:06:00.306" v="180" actId="20577"/>
          <ac:spMkLst>
            <pc:docMk/>
            <pc:sldMk cId="4250458814" sldId="321"/>
            <ac:spMk id="6" creationId="{EE1C1393-6558-4322-A1C5-F582FED6201F}"/>
          </ac:spMkLst>
        </pc:spChg>
        <pc:picChg chg="del">
          <ac:chgData name="Joseph  Witcombe" userId="a2840d26-4401-46ce-837a-825901afe1b0" providerId="ADAL" clId="{65176557-DB2C-4110-A376-15565D97177E}" dt="2022-02-15T06:05:50.328" v="161" actId="478"/>
          <ac:picMkLst>
            <pc:docMk/>
            <pc:sldMk cId="4250458814" sldId="321"/>
            <ac:picMk id="2" creationId="{0D0596C6-99D5-441E-A26E-2DD729702C40}"/>
          </ac:picMkLst>
        </pc:picChg>
      </pc:sldChg>
      <pc:sldChg chg="modSp add mod modNotesTx">
        <pc:chgData name="Joseph  Witcombe" userId="a2840d26-4401-46ce-837a-825901afe1b0" providerId="ADAL" clId="{65176557-DB2C-4110-A376-15565D97177E}" dt="2022-02-15T06:53:16.784" v="454"/>
        <pc:sldMkLst>
          <pc:docMk/>
          <pc:sldMk cId="2974327146" sldId="322"/>
        </pc:sldMkLst>
        <pc:spChg chg="mod">
          <ac:chgData name="Joseph  Witcombe" userId="a2840d26-4401-46ce-837a-825901afe1b0" providerId="ADAL" clId="{65176557-DB2C-4110-A376-15565D97177E}" dt="2022-02-15T06:46:01.838" v="192" actId="20577"/>
          <ac:spMkLst>
            <pc:docMk/>
            <pc:sldMk cId="2974327146" sldId="322"/>
            <ac:spMk id="5" creationId="{481AA86E-3DC1-4DCA-BC38-33D5B631259A}"/>
          </ac:spMkLst>
        </pc:spChg>
      </pc:sldChg>
      <pc:sldChg chg="modSp mod">
        <pc:chgData name="Joseph  Witcombe" userId="a2840d26-4401-46ce-837a-825901afe1b0" providerId="ADAL" clId="{65176557-DB2C-4110-A376-15565D97177E}" dt="2022-02-15T10:20:50.229" v="583"/>
        <pc:sldMkLst>
          <pc:docMk/>
          <pc:sldMk cId="2679396320" sldId="323"/>
        </pc:sldMkLst>
        <pc:spChg chg="mod">
          <ac:chgData name="Joseph  Witcombe" userId="a2840d26-4401-46ce-837a-825901afe1b0" providerId="ADAL" clId="{65176557-DB2C-4110-A376-15565D97177E}" dt="2022-02-15T10:20:13.472" v="581"/>
          <ac:spMkLst>
            <pc:docMk/>
            <pc:sldMk cId="2679396320" sldId="323"/>
            <ac:spMk id="5" creationId="{481AA86E-3DC1-4DCA-BC38-33D5B631259A}"/>
          </ac:spMkLst>
        </pc:spChg>
        <pc:spChg chg="mod">
          <ac:chgData name="Joseph  Witcombe" userId="a2840d26-4401-46ce-837a-825901afe1b0" providerId="ADAL" clId="{65176557-DB2C-4110-A376-15565D97177E}" dt="2022-02-15T10:20:50.229" v="583"/>
          <ac:spMkLst>
            <pc:docMk/>
            <pc:sldMk cId="2679396320" sldId="323"/>
            <ac:spMk id="6" creationId="{EE1C1393-6558-4322-A1C5-F582FED6201F}"/>
          </ac:spMkLst>
        </pc:spChg>
      </pc:sldChg>
      <pc:sldChg chg="modSp mod">
        <pc:chgData name="Joseph  Witcombe" userId="a2840d26-4401-46ce-837a-825901afe1b0" providerId="ADAL" clId="{65176557-DB2C-4110-A376-15565D97177E}" dt="2022-02-15T10:22:29.382" v="598" actId="20577"/>
        <pc:sldMkLst>
          <pc:docMk/>
          <pc:sldMk cId="2097904520" sldId="324"/>
        </pc:sldMkLst>
        <pc:spChg chg="mod">
          <ac:chgData name="Joseph  Witcombe" userId="a2840d26-4401-46ce-837a-825901afe1b0" providerId="ADAL" clId="{65176557-DB2C-4110-A376-15565D97177E}" dt="2022-02-15T10:22:29.382" v="598" actId="20577"/>
          <ac:spMkLst>
            <pc:docMk/>
            <pc:sldMk cId="2097904520" sldId="324"/>
            <ac:spMk id="5" creationId="{481AA86E-3DC1-4DCA-BC38-33D5B631259A}"/>
          </ac:spMkLst>
        </pc:spChg>
        <pc:spChg chg="mod">
          <ac:chgData name="Joseph  Witcombe" userId="a2840d26-4401-46ce-837a-825901afe1b0" providerId="ADAL" clId="{65176557-DB2C-4110-A376-15565D97177E}" dt="2022-02-15T10:22:25.626" v="589" actId="20577"/>
          <ac:spMkLst>
            <pc:docMk/>
            <pc:sldMk cId="2097904520" sldId="324"/>
            <ac:spMk id="6" creationId="{EE1C1393-6558-4322-A1C5-F582FED6201F}"/>
          </ac:spMkLst>
        </pc:spChg>
      </pc:sldChg>
      <pc:sldChg chg="delSp add">
        <pc:chgData name="Joseph  Witcombe" userId="a2840d26-4401-46ce-837a-825901afe1b0" providerId="ADAL" clId="{65176557-DB2C-4110-A376-15565D97177E}" dt="2022-02-15T10:24:05.756" v="600" actId="478"/>
        <pc:sldMkLst>
          <pc:docMk/>
          <pc:sldMk cId="3771981671" sldId="326"/>
        </pc:sldMkLst>
        <pc:picChg chg="del">
          <ac:chgData name="Joseph  Witcombe" userId="a2840d26-4401-46ce-837a-825901afe1b0" providerId="ADAL" clId="{65176557-DB2C-4110-A376-15565D97177E}" dt="2022-02-15T10:24:05.756" v="600" actId="478"/>
          <ac:picMkLst>
            <pc:docMk/>
            <pc:sldMk cId="3771981671" sldId="326"/>
            <ac:picMk id="1026" creationId="{0CA5676E-8BBD-4DE4-AFC5-EB03BF6A2FFE}"/>
          </ac:picMkLst>
        </pc:picChg>
      </pc:sldChg>
      <pc:sldChg chg="add">
        <pc:chgData name="Joseph  Witcombe" userId="a2840d26-4401-46ce-837a-825901afe1b0" providerId="ADAL" clId="{65176557-DB2C-4110-A376-15565D97177E}" dt="2022-02-15T10:24:28.390" v="601"/>
        <pc:sldMkLst>
          <pc:docMk/>
          <pc:sldMk cId="1941640991" sldId="327"/>
        </pc:sldMkLst>
      </pc:sldChg>
      <pc:sldChg chg="add">
        <pc:chgData name="Joseph  Witcombe" userId="a2840d26-4401-46ce-837a-825901afe1b0" providerId="ADAL" clId="{65176557-DB2C-4110-A376-15565D97177E}" dt="2022-02-15T10:25:40.593" v="602"/>
        <pc:sldMkLst>
          <pc:docMk/>
          <pc:sldMk cId="0" sldId="328"/>
        </pc:sldMkLst>
      </pc:sldChg>
      <pc:sldChg chg="add">
        <pc:chgData name="Joseph  Witcombe" userId="a2840d26-4401-46ce-837a-825901afe1b0" providerId="ADAL" clId="{65176557-DB2C-4110-A376-15565D97177E}" dt="2022-02-15T10:25:40.593" v="602"/>
        <pc:sldMkLst>
          <pc:docMk/>
          <pc:sldMk cId="1201546562" sldId="329"/>
        </pc:sldMkLst>
      </pc:sldChg>
    </pc:docChg>
  </pc:docChgLst>
  <pc:docChgLst>
    <pc:chgData name="Joseph  Witcombe" userId="S::joseph@purplebeard.co.uk::a2840d26-4401-46ce-837a-825901afe1b0" providerId="AD" clId="Web-{3FAB2A69-B332-7561-9110-E1B6D14BD42E}"/>
    <pc:docChg chg="modSld">
      <pc:chgData name="Joseph  Witcombe" userId="S::joseph@purplebeard.co.uk::a2840d26-4401-46ce-837a-825901afe1b0" providerId="AD" clId="Web-{3FAB2A69-B332-7561-9110-E1B6D14BD42E}" dt="2022-03-10T15:17:55.410" v="12" actId="20577"/>
      <pc:docMkLst>
        <pc:docMk/>
      </pc:docMkLst>
      <pc:sldChg chg="modSp">
        <pc:chgData name="Joseph  Witcombe" userId="S::joseph@purplebeard.co.uk::a2840d26-4401-46ce-837a-825901afe1b0" providerId="AD" clId="Web-{3FAB2A69-B332-7561-9110-E1B6D14BD42E}" dt="2022-03-10T15:17:55.410" v="12" actId="20577"/>
        <pc:sldMkLst>
          <pc:docMk/>
          <pc:sldMk cId="3208786145" sldId="312"/>
        </pc:sldMkLst>
        <pc:spChg chg="mod">
          <ac:chgData name="Joseph  Witcombe" userId="S::joseph@purplebeard.co.uk::a2840d26-4401-46ce-837a-825901afe1b0" providerId="AD" clId="Web-{3FAB2A69-B332-7561-9110-E1B6D14BD42E}" dt="2022-03-10T15:17:55.410" v="12" actId="20577"/>
          <ac:spMkLst>
            <pc:docMk/>
            <pc:sldMk cId="3208786145" sldId="312"/>
            <ac:spMk id="6" creationId="{EE1C1393-6558-4322-A1C5-F582FED6201F}"/>
          </ac:spMkLst>
        </pc:spChg>
      </pc:sldChg>
      <pc:sldChg chg="modSp">
        <pc:chgData name="Joseph  Witcombe" userId="S::joseph@purplebeard.co.uk::a2840d26-4401-46ce-837a-825901afe1b0" providerId="AD" clId="Web-{3FAB2A69-B332-7561-9110-E1B6D14BD42E}" dt="2022-03-10T15:16:57.969" v="1" actId="20577"/>
        <pc:sldMkLst>
          <pc:docMk/>
          <pc:sldMk cId="584389882" sldId="331"/>
        </pc:sldMkLst>
        <pc:spChg chg="mod">
          <ac:chgData name="Joseph  Witcombe" userId="S::joseph@purplebeard.co.uk::a2840d26-4401-46ce-837a-825901afe1b0" providerId="AD" clId="Web-{3FAB2A69-B332-7561-9110-E1B6D14BD42E}" dt="2022-03-10T15:16:57.969" v="1" actId="20577"/>
          <ac:spMkLst>
            <pc:docMk/>
            <pc:sldMk cId="584389882" sldId="331"/>
            <ac:spMk id="6" creationId="{EE1C1393-6558-4322-A1C5-F582FED6201F}"/>
          </ac:spMkLst>
        </pc:spChg>
      </pc:sldChg>
    </pc:docChg>
  </pc:docChgLst>
  <pc:docChgLst>
    <pc:chgData name="Joseph  Witcombe" userId="S::joseph@purplebeard.co.uk::a2840d26-4401-46ce-837a-825901afe1b0" providerId="AD" clId="Web-{2FAC22D6-A63E-D003-BB9F-E6C500A2A105}"/>
    <pc:docChg chg="addSld delSld modSld sldOrd">
      <pc:chgData name="Joseph  Witcombe" userId="S::joseph@purplebeard.co.uk::a2840d26-4401-46ce-837a-825901afe1b0" providerId="AD" clId="Web-{2FAC22D6-A63E-D003-BB9F-E6C500A2A105}" dt="2021-12-28T02:23:41.629" v="1131"/>
      <pc:docMkLst>
        <pc:docMk/>
      </pc:docMkLst>
      <pc:sldChg chg="ord">
        <pc:chgData name="Joseph  Witcombe" userId="S::joseph@purplebeard.co.uk::a2840d26-4401-46ce-837a-825901afe1b0" providerId="AD" clId="Web-{2FAC22D6-A63E-D003-BB9F-E6C500A2A105}" dt="2021-12-28T00:38:31.181" v="435"/>
        <pc:sldMkLst>
          <pc:docMk/>
          <pc:sldMk cId="0" sldId="263"/>
        </pc:sldMkLst>
      </pc:sldChg>
      <pc:sldChg chg="modSp">
        <pc:chgData name="Joseph  Witcombe" userId="S::joseph@purplebeard.co.uk::a2840d26-4401-46ce-837a-825901afe1b0" providerId="AD" clId="Web-{2FAC22D6-A63E-D003-BB9F-E6C500A2A105}" dt="2021-12-27T23:44:32.425" v="1" actId="20577"/>
        <pc:sldMkLst>
          <pc:docMk/>
          <pc:sldMk cId="0" sldId="284"/>
        </pc:sldMkLst>
        <pc:spChg chg="mod">
          <ac:chgData name="Joseph  Witcombe" userId="S::joseph@purplebeard.co.uk::a2840d26-4401-46ce-837a-825901afe1b0" providerId="AD" clId="Web-{2FAC22D6-A63E-D003-BB9F-E6C500A2A105}" dt="2021-12-27T23:44:32.425" v="1" actId="20577"/>
          <ac:spMkLst>
            <pc:docMk/>
            <pc:sldMk cId="0" sldId="284"/>
            <ac:spMk id="315" creationId="{00000000-0000-0000-0000-000000000000}"/>
          </ac:spMkLst>
        </pc:spChg>
      </pc:sldChg>
      <pc:sldChg chg="addSp delSp modSp del">
        <pc:chgData name="Joseph  Witcombe" userId="S::joseph@purplebeard.co.uk::a2840d26-4401-46ce-837a-825901afe1b0" providerId="AD" clId="Web-{2FAC22D6-A63E-D003-BB9F-E6C500A2A105}" dt="2021-12-27T23:57:36.316" v="107"/>
        <pc:sldMkLst>
          <pc:docMk/>
          <pc:sldMk cId="3529941380" sldId="285"/>
        </pc:sldMkLst>
        <pc:spChg chg="add del mod">
          <ac:chgData name="Joseph  Witcombe" userId="S::joseph@purplebeard.co.uk::a2840d26-4401-46ce-837a-825901afe1b0" providerId="AD" clId="Web-{2FAC22D6-A63E-D003-BB9F-E6C500A2A105}" dt="2021-12-27T23:47:55.058" v="22"/>
          <ac:spMkLst>
            <pc:docMk/>
            <pc:sldMk cId="3529941380" sldId="285"/>
            <ac:spMk id="4" creationId="{82DA7F7C-CD74-47A2-801F-40AA8D5A60A9}"/>
          </ac:spMkLst>
        </pc:spChg>
        <pc:spChg chg="add mod">
          <ac:chgData name="Joseph  Witcombe" userId="S::joseph@purplebeard.co.uk::a2840d26-4401-46ce-837a-825901afe1b0" providerId="AD" clId="Web-{2FAC22D6-A63E-D003-BB9F-E6C500A2A105}" dt="2021-12-27T23:50:02.046" v="44" actId="1076"/>
          <ac:spMkLst>
            <pc:docMk/>
            <pc:sldMk cId="3529941380" sldId="285"/>
            <ac:spMk id="6" creationId="{FD7F8C87-477B-4DC3-A7A1-F41692AA35AC}"/>
          </ac:spMkLst>
        </pc:spChg>
        <pc:spChg chg="add del mod">
          <ac:chgData name="Joseph  Witcombe" userId="S::joseph@purplebeard.co.uk::a2840d26-4401-46ce-837a-825901afe1b0" providerId="AD" clId="Web-{2FAC22D6-A63E-D003-BB9F-E6C500A2A105}" dt="2021-12-27T23:57:26.972" v="100"/>
          <ac:spMkLst>
            <pc:docMk/>
            <pc:sldMk cId="3529941380" sldId="285"/>
            <ac:spMk id="7" creationId="{AB4C932A-E4AE-486C-B3AC-99120FFC248A}"/>
          </ac:spMkLst>
        </pc:spChg>
        <pc:spChg chg="add mod">
          <ac:chgData name="Joseph  Witcombe" userId="S::joseph@purplebeard.co.uk::a2840d26-4401-46ce-837a-825901afe1b0" providerId="AD" clId="Web-{2FAC22D6-A63E-D003-BB9F-E6C500A2A105}" dt="2021-12-27T23:54:24.326" v="84" actId="14100"/>
          <ac:spMkLst>
            <pc:docMk/>
            <pc:sldMk cId="3529941380" sldId="285"/>
            <ac:spMk id="10" creationId="{483ECAA1-5522-4199-AEBC-295B3B174809}"/>
          </ac:spMkLst>
        </pc:spChg>
        <pc:spChg chg="add mod">
          <ac:chgData name="Joseph  Witcombe" userId="S::joseph@purplebeard.co.uk::a2840d26-4401-46ce-837a-825901afe1b0" providerId="AD" clId="Web-{2FAC22D6-A63E-D003-BB9F-E6C500A2A105}" dt="2021-12-27T23:57:32.487" v="106" actId="14100"/>
          <ac:spMkLst>
            <pc:docMk/>
            <pc:sldMk cId="3529941380" sldId="285"/>
            <ac:spMk id="11" creationId="{03725E38-8515-405A-8140-FCF78BA5E74E}"/>
          </ac:spMkLst>
        </pc:spChg>
        <pc:spChg chg="del">
          <ac:chgData name="Joseph  Witcombe" userId="S::joseph@purplebeard.co.uk::a2840d26-4401-46ce-837a-825901afe1b0" providerId="AD" clId="Web-{2FAC22D6-A63E-D003-BB9F-E6C500A2A105}" dt="2021-12-27T23:53:54.466" v="82"/>
          <ac:spMkLst>
            <pc:docMk/>
            <pc:sldMk cId="3529941380" sldId="285"/>
            <ac:spMk id="103" creationId="{00000000-0000-0000-0000-000000000000}"/>
          </ac:spMkLst>
        </pc:spChg>
        <pc:spChg chg="del">
          <ac:chgData name="Joseph  Witcombe" userId="S::joseph@purplebeard.co.uk::a2840d26-4401-46ce-837a-825901afe1b0" providerId="AD" clId="Web-{2FAC22D6-A63E-D003-BB9F-E6C500A2A105}" dt="2021-12-27T23:47:48.542" v="20"/>
          <ac:spMkLst>
            <pc:docMk/>
            <pc:sldMk cId="3529941380" sldId="285"/>
            <ac:spMk id="105" creationId="{00000000-0000-0000-0000-000000000000}"/>
          </ac:spMkLst>
        </pc:spChg>
        <pc:picChg chg="del">
          <ac:chgData name="Joseph  Witcombe" userId="S::joseph@purplebeard.co.uk::a2840d26-4401-46ce-837a-825901afe1b0" providerId="AD" clId="Web-{2FAC22D6-A63E-D003-BB9F-E6C500A2A105}" dt="2021-12-27T23:44:48.254" v="2"/>
          <ac:picMkLst>
            <pc:docMk/>
            <pc:sldMk cId="3529941380" sldId="285"/>
            <ac:picMk id="2" creationId="{B4BEA807-42CE-4051-9BBC-5109F7F5C8DD}"/>
          </ac:picMkLst>
        </pc:picChg>
        <pc:cxnChg chg="del">
          <ac:chgData name="Joseph  Witcombe" userId="S::joseph@purplebeard.co.uk::a2840d26-4401-46ce-837a-825901afe1b0" providerId="AD" clId="Web-{2FAC22D6-A63E-D003-BB9F-E6C500A2A105}" dt="2021-12-27T23:47:53.011" v="21"/>
          <ac:cxnSpMkLst>
            <pc:docMk/>
            <pc:sldMk cId="3529941380" sldId="285"/>
            <ac:cxnSpMk id="106" creationId="{00000000-0000-0000-0000-000000000000}"/>
          </ac:cxnSpMkLst>
        </pc:cxnChg>
      </pc:sldChg>
      <pc:sldChg chg="addSp delSp modSp add del replId">
        <pc:chgData name="Joseph  Witcombe" userId="S::joseph@purplebeard.co.uk::a2840d26-4401-46ce-837a-825901afe1b0" providerId="AD" clId="Web-{2FAC22D6-A63E-D003-BB9F-E6C500A2A105}" dt="2021-12-28T00:33:02.140" v="376"/>
        <pc:sldMkLst>
          <pc:docMk/>
          <pc:sldMk cId="3585324976" sldId="285"/>
        </pc:sldMkLst>
        <pc:spChg chg="add del mod">
          <ac:chgData name="Joseph  Witcombe" userId="S::joseph@purplebeard.co.uk::a2840d26-4401-46ce-837a-825901afe1b0" providerId="AD" clId="Web-{2FAC22D6-A63E-D003-BB9F-E6C500A2A105}" dt="2021-12-28T00:03:51.014" v="144"/>
          <ac:spMkLst>
            <pc:docMk/>
            <pc:sldMk cId="3585324976" sldId="285"/>
            <ac:spMk id="4" creationId="{B0CC8C40-5033-41BF-AF1B-6E05B4C26A4C}"/>
          </ac:spMkLst>
        </pc:spChg>
        <pc:spChg chg="add mod">
          <ac:chgData name="Joseph  Witcombe" userId="S::joseph@purplebeard.co.uk::a2840d26-4401-46ce-837a-825901afe1b0" providerId="AD" clId="Web-{2FAC22D6-A63E-D003-BB9F-E6C500A2A105}" dt="2021-12-28T00:30:09.538" v="348" actId="1076"/>
          <ac:spMkLst>
            <pc:docMk/>
            <pc:sldMk cId="3585324976" sldId="285"/>
            <ac:spMk id="5" creationId="{F8F7A4E1-0275-4CB3-BD31-F758CFDF94BC}"/>
          </ac:spMkLst>
        </pc:spChg>
        <pc:spChg chg="add mod">
          <ac:chgData name="Joseph  Witcombe" userId="S::joseph@purplebeard.co.uk::a2840d26-4401-46ce-837a-825901afe1b0" providerId="AD" clId="Web-{2FAC22D6-A63E-D003-BB9F-E6C500A2A105}" dt="2021-12-28T00:30:15.085" v="349" actId="1076"/>
          <ac:spMkLst>
            <pc:docMk/>
            <pc:sldMk cId="3585324976" sldId="285"/>
            <ac:spMk id="6" creationId="{C2C40F79-2FA5-40B5-A0F3-B62570CE2462}"/>
          </ac:spMkLst>
        </pc:spChg>
        <pc:spChg chg="add del mod">
          <ac:chgData name="Joseph  Witcombe" userId="S::joseph@purplebeard.co.uk::a2840d26-4401-46ce-837a-825901afe1b0" providerId="AD" clId="Web-{2FAC22D6-A63E-D003-BB9F-E6C500A2A105}" dt="2021-12-28T00:03:53.279" v="145"/>
          <ac:spMkLst>
            <pc:docMk/>
            <pc:sldMk cId="3585324976" sldId="285"/>
            <ac:spMk id="7" creationId="{2E6C2CE3-0961-45CB-81C4-07D715CA0A8B}"/>
          </ac:spMkLst>
        </pc:spChg>
        <pc:spChg chg="add del mod">
          <ac:chgData name="Joseph  Witcombe" userId="S::joseph@purplebeard.co.uk::a2840d26-4401-46ce-837a-825901afe1b0" providerId="AD" clId="Web-{2FAC22D6-A63E-D003-BB9F-E6C500A2A105}" dt="2021-12-28T00:30:04.241" v="347"/>
          <ac:spMkLst>
            <pc:docMk/>
            <pc:sldMk cId="3585324976" sldId="285"/>
            <ac:spMk id="11" creationId="{457C32A0-1E5C-4BE5-AA53-9227D7163797}"/>
          </ac:spMkLst>
        </pc:spChg>
        <pc:spChg chg="del">
          <ac:chgData name="Joseph  Witcombe" userId="S::joseph@purplebeard.co.uk::a2840d26-4401-46ce-837a-825901afe1b0" providerId="AD" clId="Web-{2FAC22D6-A63E-D003-BB9F-E6C500A2A105}" dt="2021-12-28T00:04:04.201" v="148"/>
          <ac:spMkLst>
            <pc:docMk/>
            <pc:sldMk cId="3585324976" sldId="285"/>
            <ac:spMk id="103" creationId="{00000000-0000-0000-0000-000000000000}"/>
          </ac:spMkLst>
        </pc:spChg>
        <pc:spChg chg="del">
          <ac:chgData name="Joseph  Witcombe" userId="S::joseph@purplebeard.co.uk::a2840d26-4401-46ce-837a-825901afe1b0" providerId="AD" clId="Web-{2FAC22D6-A63E-D003-BB9F-E6C500A2A105}" dt="2021-12-28T00:03:41.701" v="143"/>
          <ac:spMkLst>
            <pc:docMk/>
            <pc:sldMk cId="3585324976" sldId="285"/>
            <ac:spMk id="105" creationId="{00000000-0000-0000-0000-000000000000}"/>
          </ac:spMkLst>
        </pc:spChg>
        <pc:picChg chg="del">
          <ac:chgData name="Joseph  Witcombe" userId="S::joseph@purplebeard.co.uk::a2840d26-4401-46ce-837a-825901afe1b0" providerId="AD" clId="Web-{2FAC22D6-A63E-D003-BB9F-E6C500A2A105}" dt="2021-12-27T23:57:49.175" v="109"/>
          <ac:picMkLst>
            <pc:docMk/>
            <pc:sldMk cId="3585324976" sldId="285"/>
            <ac:picMk id="2" creationId="{B4BEA807-42CE-4051-9BBC-5109F7F5C8DD}"/>
          </ac:picMkLst>
        </pc:picChg>
        <pc:cxnChg chg="del">
          <ac:chgData name="Joseph  Witcombe" userId="S::joseph@purplebeard.co.uk::a2840d26-4401-46ce-837a-825901afe1b0" providerId="AD" clId="Web-{2FAC22D6-A63E-D003-BB9F-E6C500A2A105}" dt="2021-12-28T00:03:55.279" v="146"/>
          <ac:cxnSpMkLst>
            <pc:docMk/>
            <pc:sldMk cId="3585324976" sldId="285"/>
            <ac:cxnSpMk id="106" creationId="{00000000-0000-0000-0000-000000000000}"/>
          </ac:cxnSpMkLst>
        </pc:cxnChg>
      </pc:sldChg>
      <pc:sldChg chg="addSp delSp modSp add replId modNotes">
        <pc:chgData name="Joseph  Witcombe" userId="S::joseph@purplebeard.co.uk::a2840d26-4401-46ce-837a-825901afe1b0" providerId="AD" clId="Web-{2FAC22D6-A63E-D003-BB9F-E6C500A2A105}" dt="2021-12-28T02:16:00.384" v="1031"/>
        <pc:sldMkLst>
          <pc:docMk/>
          <pc:sldMk cId="1419389841" sldId="286"/>
        </pc:sldMkLst>
        <pc:spChg chg="add mod">
          <ac:chgData name="Joseph  Witcombe" userId="S::joseph@purplebeard.co.uk::a2840d26-4401-46ce-837a-825901afe1b0" providerId="AD" clId="Web-{2FAC22D6-A63E-D003-BB9F-E6C500A2A105}" dt="2021-12-28T02:15:28.134" v="998" actId="20577"/>
          <ac:spMkLst>
            <pc:docMk/>
            <pc:sldMk cId="1419389841" sldId="286"/>
            <ac:spMk id="3" creationId="{04460F22-B793-4D00-98FD-7A45D166A605}"/>
          </ac:spMkLst>
        </pc:spChg>
        <pc:spChg chg="add del mod">
          <ac:chgData name="Joseph  Witcombe" userId="S::joseph@purplebeard.co.uk::a2840d26-4401-46ce-837a-825901afe1b0" providerId="AD" clId="Web-{2FAC22D6-A63E-D003-BB9F-E6C500A2A105}" dt="2021-12-28T00:52:28.017" v="548"/>
          <ac:spMkLst>
            <pc:docMk/>
            <pc:sldMk cId="1419389841" sldId="286"/>
            <ac:spMk id="7" creationId="{E77D9FD7-5738-4C1B-9AD0-500B6781E7DF}"/>
          </ac:spMkLst>
        </pc:spChg>
        <pc:picChg chg="del">
          <ac:chgData name="Joseph  Witcombe" userId="S::joseph@purplebeard.co.uk::a2840d26-4401-46ce-837a-825901afe1b0" providerId="AD" clId="Web-{2FAC22D6-A63E-D003-BB9F-E6C500A2A105}" dt="2021-12-28T00:22:28.088" v="315"/>
          <ac:picMkLst>
            <pc:docMk/>
            <pc:sldMk cId="1419389841" sldId="286"/>
            <ac:picMk id="2" creationId="{B4BEA807-42CE-4051-9BBC-5109F7F5C8DD}"/>
          </ac:picMkLst>
        </pc:picChg>
      </pc:sldChg>
      <pc:sldChg chg="add del replId">
        <pc:chgData name="Joseph  Witcombe" userId="S::joseph@purplebeard.co.uk::a2840d26-4401-46ce-837a-825901afe1b0" providerId="AD" clId="Web-{2FAC22D6-A63E-D003-BB9F-E6C500A2A105}" dt="2021-12-28T00:33:05.375" v="377"/>
        <pc:sldMkLst>
          <pc:docMk/>
          <pc:sldMk cId="1996031292" sldId="287"/>
        </pc:sldMkLst>
      </pc:sldChg>
      <pc:sldChg chg="add del replId">
        <pc:chgData name="Joseph  Witcombe" userId="S::joseph@purplebeard.co.uk::a2840d26-4401-46ce-837a-825901afe1b0" providerId="AD" clId="Web-{2FAC22D6-A63E-D003-BB9F-E6C500A2A105}" dt="2021-12-28T00:33:08.328" v="378"/>
        <pc:sldMkLst>
          <pc:docMk/>
          <pc:sldMk cId="789399791" sldId="288"/>
        </pc:sldMkLst>
      </pc:sldChg>
      <pc:sldChg chg="addSp delSp modSp add replId modNotes">
        <pc:chgData name="Joseph  Witcombe" userId="S::joseph@purplebeard.co.uk::a2840d26-4401-46ce-837a-825901afe1b0" providerId="AD" clId="Web-{2FAC22D6-A63E-D003-BB9F-E6C500A2A105}" dt="2021-12-28T02:10:17.202" v="922"/>
        <pc:sldMkLst>
          <pc:docMk/>
          <pc:sldMk cId="4142256669" sldId="289"/>
        </pc:sldMkLst>
        <pc:spChg chg="add mod">
          <ac:chgData name="Joseph  Witcombe" userId="S::joseph@purplebeard.co.uk::a2840d26-4401-46ce-837a-825901afe1b0" providerId="AD" clId="Web-{2FAC22D6-A63E-D003-BB9F-E6C500A2A105}" dt="2021-12-28T01:15:14.482" v="891" actId="1076"/>
          <ac:spMkLst>
            <pc:docMk/>
            <pc:sldMk cId="4142256669" sldId="289"/>
            <ac:spMk id="2" creationId="{E3E9F866-B9A3-469E-AE33-EB840B39AC9A}"/>
          </ac:spMkLst>
        </pc:spChg>
        <pc:spChg chg="del">
          <ac:chgData name="Joseph  Witcombe" userId="S::joseph@purplebeard.co.uk::a2840d26-4401-46ce-837a-825901afe1b0" providerId="AD" clId="Web-{2FAC22D6-A63E-D003-BB9F-E6C500A2A105}" dt="2021-12-28T00:30:50.821" v="352"/>
          <ac:spMkLst>
            <pc:docMk/>
            <pc:sldMk cId="4142256669" sldId="289"/>
            <ac:spMk id="3" creationId="{04460F22-B793-4D00-98FD-7A45D166A605}"/>
          </ac:spMkLst>
        </pc:spChg>
        <pc:spChg chg="add mod">
          <ac:chgData name="Joseph  Witcombe" userId="S::joseph@purplebeard.co.uk::a2840d26-4401-46ce-837a-825901afe1b0" providerId="AD" clId="Web-{2FAC22D6-A63E-D003-BB9F-E6C500A2A105}" dt="2021-12-28T01:15:14.497" v="892" actId="1076"/>
          <ac:spMkLst>
            <pc:docMk/>
            <pc:sldMk cId="4142256669" sldId="289"/>
            <ac:spMk id="4" creationId="{5F484A11-AFE2-4D9D-91EE-603F618ED9BC}"/>
          </ac:spMkLst>
        </pc:spChg>
      </pc:sldChg>
      <pc:sldChg chg="add del replId">
        <pc:chgData name="Joseph  Witcombe" userId="S::joseph@purplebeard.co.uk::a2840d26-4401-46ce-837a-825901afe1b0" providerId="AD" clId="Web-{2FAC22D6-A63E-D003-BB9F-E6C500A2A105}" dt="2021-12-28T00:38:45.916" v="436"/>
        <pc:sldMkLst>
          <pc:docMk/>
          <pc:sldMk cId="3274711407" sldId="290"/>
        </pc:sldMkLst>
      </pc:sldChg>
      <pc:sldChg chg="addSp delSp modSp add replId modNotes">
        <pc:chgData name="Joseph  Witcombe" userId="S::joseph@purplebeard.co.uk::a2840d26-4401-46ce-837a-825901afe1b0" providerId="AD" clId="Web-{2FAC22D6-A63E-D003-BB9F-E6C500A2A105}" dt="2021-12-28T02:13:22.299" v="995"/>
        <pc:sldMkLst>
          <pc:docMk/>
          <pc:sldMk cId="3049571407" sldId="291"/>
        </pc:sldMkLst>
        <pc:spChg chg="mod">
          <ac:chgData name="Joseph  Witcombe" userId="S::joseph@purplebeard.co.uk::a2840d26-4401-46ce-837a-825901afe1b0" providerId="AD" clId="Web-{2FAC22D6-A63E-D003-BB9F-E6C500A2A105}" dt="2021-12-28T01:15:31.920" v="893" actId="1076"/>
          <ac:spMkLst>
            <pc:docMk/>
            <pc:sldMk cId="3049571407" sldId="291"/>
            <ac:spMk id="2" creationId="{E3E9F866-B9A3-469E-AE33-EB840B39AC9A}"/>
          </ac:spMkLst>
        </pc:spChg>
        <pc:spChg chg="add mod">
          <ac:chgData name="Joseph  Witcombe" userId="S::joseph@purplebeard.co.uk::a2840d26-4401-46ce-837a-825901afe1b0" providerId="AD" clId="Web-{2FAC22D6-A63E-D003-BB9F-E6C500A2A105}" dt="2021-12-28T02:11:33.641" v="930" actId="20577"/>
          <ac:spMkLst>
            <pc:docMk/>
            <pc:sldMk cId="3049571407" sldId="291"/>
            <ac:spMk id="3" creationId="{4E5D8434-4F87-4F42-9A47-F33634D2F39C}"/>
          </ac:spMkLst>
        </pc:spChg>
        <pc:spChg chg="del mod">
          <ac:chgData name="Joseph  Witcombe" userId="S::joseph@purplebeard.co.uk::a2840d26-4401-46ce-837a-825901afe1b0" providerId="AD" clId="Web-{2FAC22D6-A63E-D003-BB9F-E6C500A2A105}" dt="2021-12-28T00:31:54.260" v="364"/>
          <ac:spMkLst>
            <pc:docMk/>
            <pc:sldMk cId="3049571407" sldId="291"/>
            <ac:spMk id="4" creationId="{5F484A11-AFE2-4D9D-91EE-603F618ED9BC}"/>
          </ac:spMkLst>
        </pc:spChg>
      </pc:sldChg>
      <pc:sldChg chg="addSp modSp add ord replId modNotes">
        <pc:chgData name="Joseph  Witcombe" userId="S::joseph@purplebeard.co.uk::a2840d26-4401-46ce-837a-825901afe1b0" providerId="AD" clId="Web-{2FAC22D6-A63E-D003-BB9F-E6C500A2A105}" dt="2021-12-28T02:12:31.283" v="964"/>
        <pc:sldMkLst>
          <pc:docMk/>
          <pc:sldMk cId="275886308" sldId="292"/>
        </pc:sldMkLst>
        <pc:spChg chg="mod">
          <ac:chgData name="Joseph  Witcombe" userId="S::joseph@purplebeard.co.uk::a2840d26-4401-46ce-837a-825901afe1b0" providerId="AD" clId="Web-{2FAC22D6-A63E-D003-BB9F-E6C500A2A105}" dt="2021-12-28T01:16:01.139" v="898" actId="1076"/>
          <ac:spMkLst>
            <pc:docMk/>
            <pc:sldMk cId="275886308" sldId="292"/>
            <ac:spMk id="2" creationId="{E3E9F866-B9A3-469E-AE33-EB840B39AC9A}"/>
          </ac:spMkLst>
        </pc:spChg>
        <pc:spChg chg="add mod">
          <ac:chgData name="Joseph  Witcombe" userId="S::joseph@purplebeard.co.uk::a2840d26-4401-46ce-837a-825901afe1b0" providerId="AD" clId="Web-{2FAC22D6-A63E-D003-BB9F-E6C500A2A105}" dt="2021-12-28T02:11:39.188" v="933" actId="20577"/>
          <ac:spMkLst>
            <pc:docMk/>
            <pc:sldMk cId="275886308" sldId="292"/>
            <ac:spMk id="3" creationId="{1E2D0A0A-9568-47AF-BA02-019FC2DF1833}"/>
          </ac:spMkLst>
        </pc:spChg>
        <pc:spChg chg="mod">
          <ac:chgData name="Joseph  Witcombe" userId="S::joseph@purplebeard.co.uk::a2840d26-4401-46ce-837a-825901afe1b0" providerId="AD" clId="Web-{2FAC22D6-A63E-D003-BB9F-E6C500A2A105}" dt="2021-12-28T00:32:44.984" v="373" actId="20577"/>
          <ac:spMkLst>
            <pc:docMk/>
            <pc:sldMk cId="275886308" sldId="292"/>
            <ac:spMk id="4" creationId="{5F484A11-AFE2-4D9D-91EE-603F618ED9BC}"/>
          </ac:spMkLst>
        </pc:spChg>
      </pc:sldChg>
      <pc:sldChg chg="modSp add ord replId">
        <pc:chgData name="Joseph  Witcombe" userId="S::joseph@purplebeard.co.uk::a2840d26-4401-46ce-837a-825901afe1b0" providerId="AD" clId="Web-{2FAC22D6-A63E-D003-BB9F-E6C500A2A105}" dt="2021-12-28T00:44:34.378" v="438" actId="20577"/>
        <pc:sldMkLst>
          <pc:docMk/>
          <pc:sldMk cId="3687360637" sldId="293"/>
        </pc:sldMkLst>
        <pc:spChg chg="mod">
          <ac:chgData name="Joseph  Witcombe" userId="S::joseph@purplebeard.co.uk::a2840d26-4401-46ce-837a-825901afe1b0" providerId="AD" clId="Web-{2FAC22D6-A63E-D003-BB9F-E6C500A2A105}" dt="2021-12-28T00:36:00.380" v="395" actId="20577"/>
          <ac:spMkLst>
            <pc:docMk/>
            <pc:sldMk cId="3687360637" sldId="293"/>
            <ac:spMk id="2" creationId="{E3E9F866-B9A3-469E-AE33-EB840B39AC9A}"/>
          </ac:spMkLst>
        </pc:spChg>
        <pc:spChg chg="mod">
          <ac:chgData name="Joseph  Witcombe" userId="S::joseph@purplebeard.co.uk::a2840d26-4401-46ce-837a-825901afe1b0" providerId="AD" clId="Web-{2FAC22D6-A63E-D003-BB9F-E6C500A2A105}" dt="2021-12-28T00:44:34.378" v="438" actId="20577"/>
          <ac:spMkLst>
            <pc:docMk/>
            <pc:sldMk cId="3687360637" sldId="293"/>
            <ac:spMk id="4" creationId="{5F484A11-AFE2-4D9D-91EE-603F618ED9BC}"/>
          </ac:spMkLst>
        </pc:spChg>
      </pc:sldChg>
      <pc:sldChg chg="modSp add ord replId">
        <pc:chgData name="Joseph  Witcombe" userId="S::joseph@purplebeard.co.uk::a2840d26-4401-46ce-837a-825901afe1b0" providerId="AD" clId="Web-{2FAC22D6-A63E-D003-BB9F-E6C500A2A105}" dt="2021-12-28T01:19:34.349" v="899" actId="20577"/>
        <pc:sldMkLst>
          <pc:docMk/>
          <pc:sldMk cId="1207423451" sldId="294"/>
        </pc:sldMkLst>
        <pc:spChg chg="mod">
          <ac:chgData name="Joseph  Witcombe" userId="S::joseph@purplebeard.co.uk::a2840d26-4401-46ce-837a-825901afe1b0" providerId="AD" clId="Web-{2FAC22D6-A63E-D003-BB9F-E6C500A2A105}" dt="2021-12-28T01:14:56.637" v="888" actId="1076"/>
          <ac:spMkLst>
            <pc:docMk/>
            <pc:sldMk cId="1207423451" sldId="294"/>
            <ac:spMk id="2" creationId="{E3E9F866-B9A3-469E-AE33-EB840B39AC9A}"/>
          </ac:spMkLst>
        </pc:spChg>
        <pc:spChg chg="mod">
          <ac:chgData name="Joseph  Witcombe" userId="S::joseph@purplebeard.co.uk::a2840d26-4401-46ce-837a-825901afe1b0" providerId="AD" clId="Web-{2FAC22D6-A63E-D003-BB9F-E6C500A2A105}" dt="2021-12-28T01:14:56.653" v="890" actId="1076"/>
          <ac:spMkLst>
            <pc:docMk/>
            <pc:sldMk cId="1207423451" sldId="294"/>
            <ac:spMk id="3" creationId="{1E2D0A0A-9568-47AF-BA02-019FC2DF1833}"/>
          </ac:spMkLst>
        </pc:spChg>
        <pc:spChg chg="mod">
          <ac:chgData name="Joseph  Witcombe" userId="S::joseph@purplebeard.co.uk::a2840d26-4401-46ce-837a-825901afe1b0" providerId="AD" clId="Web-{2FAC22D6-A63E-D003-BB9F-E6C500A2A105}" dt="2021-12-28T01:19:34.349" v="899" actId="20577"/>
          <ac:spMkLst>
            <pc:docMk/>
            <pc:sldMk cId="1207423451" sldId="294"/>
            <ac:spMk id="4" creationId="{5F484A11-AFE2-4D9D-91EE-603F618ED9BC}"/>
          </ac:spMkLst>
        </pc:spChg>
      </pc:sldChg>
      <pc:sldChg chg="modSp add ord replId">
        <pc:chgData name="Joseph  Witcombe" userId="S::joseph@purplebeard.co.uk::a2840d26-4401-46ce-837a-825901afe1b0" providerId="AD" clId="Web-{2FAC22D6-A63E-D003-BB9F-E6C500A2A105}" dt="2021-12-28T02:13:32.722" v="996"/>
        <pc:sldMkLst>
          <pc:docMk/>
          <pc:sldMk cId="765748334" sldId="295"/>
        </pc:sldMkLst>
        <pc:spChg chg="mod">
          <ac:chgData name="Joseph  Witcombe" userId="S::joseph@purplebeard.co.uk::a2840d26-4401-46ce-837a-825901afe1b0" providerId="AD" clId="Web-{2FAC22D6-A63E-D003-BB9F-E6C500A2A105}" dt="2021-12-28T01:14:41.715" v="885" actId="1076"/>
          <ac:spMkLst>
            <pc:docMk/>
            <pc:sldMk cId="765748334" sldId="295"/>
            <ac:spMk id="2" creationId="{E3E9F866-B9A3-469E-AE33-EB840B39AC9A}"/>
          </ac:spMkLst>
        </pc:spChg>
        <pc:spChg chg="mod">
          <ac:chgData name="Joseph  Witcombe" userId="S::joseph@purplebeard.co.uk::a2840d26-4401-46ce-837a-825901afe1b0" providerId="AD" clId="Web-{2FAC22D6-A63E-D003-BB9F-E6C500A2A105}" dt="2021-12-28T01:14:41.731" v="887" actId="1076"/>
          <ac:spMkLst>
            <pc:docMk/>
            <pc:sldMk cId="765748334" sldId="295"/>
            <ac:spMk id="3" creationId="{1E2D0A0A-9568-47AF-BA02-019FC2DF1833}"/>
          </ac:spMkLst>
        </pc:spChg>
        <pc:spChg chg="mod">
          <ac:chgData name="Joseph  Witcombe" userId="S::joseph@purplebeard.co.uk::a2840d26-4401-46ce-837a-825901afe1b0" providerId="AD" clId="Web-{2FAC22D6-A63E-D003-BB9F-E6C500A2A105}" dt="2021-12-28T01:14:41.731" v="886" actId="1076"/>
          <ac:spMkLst>
            <pc:docMk/>
            <pc:sldMk cId="765748334" sldId="295"/>
            <ac:spMk id="4" creationId="{5F484A11-AFE2-4D9D-91EE-603F618ED9BC}"/>
          </ac:spMkLst>
        </pc:spChg>
      </pc:sldChg>
      <pc:sldChg chg="modSp add ord replId modNotes">
        <pc:chgData name="Joseph  Witcombe" userId="S::joseph@purplebeard.co.uk::a2840d26-4401-46ce-837a-825901afe1b0" providerId="AD" clId="Web-{2FAC22D6-A63E-D003-BB9F-E6C500A2A105}" dt="2021-12-28T02:17:12.902" v="1048"/>
        <pc:sldMkLst>
          <pc:docMk/>
          <pc:sldMk cId="3448724903" sldId="296"/>
        </pc:sldMkLst>
        <pc:spChg chg="mod">
          <ac:chgData name="Joseph  Witcombe" userId="S::joseph@purplebeard.co.uk::a2840d26-4401-46ce-837a-825901afe1b0" providerId="AD" clId="Web-{2FAC22D6-A63E-D003-BB9F-E6C500A2A105}" dt="2021-12-28T01:14:26.074" v="882" actId="1076"/>
          <ac:spMkLst>
            <pc:docMk/>
            <pc:sldMk cId="3448724903" sldId="296"/>
            <ac:spMk id="2" creationId="{E3E9F866-B9A3-469E-AE33-EB840B39AC9A}"/>
          </ac:spMkLst>
        </pc:spChg>
        <pc:spChg chg="mod">
          <ac:chgData name="Joseph  Witcombe" userId="S::joseph@purplebeard.co.uk::a2840d26-4401-46ce-837a-825901afe1b0" providerId="AD" clId="Web-{2FAC22D6-A63E-D003-BB9F-E6C500A2A105}" dt="2021-12-28T01:14:26.090" v="884" actId="1076"/>
          <ac:spMkLst>
            <pc:docMk/>
            <pc:sldMk cId="3448724903" sldId="296"/>
            <ac:spMk id="3" creationId="{1E2D0A0A-9568-47AF-BA02-019FC2DF1833}"/>
          </ac:spMkLst>
        </pc:spChg>
        <pc:spChg chg="mod">
          <ac:chgData name="Joseph  Witcombe" userId="S::joseph@purplebeard.co.uk::a2840d26-4401-46ce-837a-825901afe1b0" providerId="AD" clId="Web-{2FAC22D6-A63E-D003-BB9F-E6C500A2A105}" dt="2021-12-28T01:14:26.090" v="883" actId="1076"/>
          <ac:spMkLst>
            <pc:docMk/>
            <pc:sldMk cId="3448724903" sldId="296"/>
            <ac:spMk id="4" creationId="{5F484A11-AFE2-4D9D-91EE-603F618ED9BC}"/>
          </ac:spMkLst>
        </pc:spChg>
      </pc:sldChg>
      <pc:sldChg chg="addSp delSp modSp add replId">
        <pc:chgData name="Joseph  Witcombe" userId="S::joseph@purplebeard.co.uk::a2840d26-4401-46ce-837a-825901afe1b0" providerId="AD" clId="Web-{2FAC22D6-A63E-D003-BB9F-E6C500A2A105}" dt="2021-12-28T02:23:41.629" v="1131"/>
        <pc:sldMkLst>
          <pc:docMk/>
          <pc:sldMk cId="3433474900" sldId="297"/>
        </pc:sldMkLst>
        <pc:spChg chg="mod">
          <ac:chgData name="Joseph  Witcombe" userId="S::joseph@purplebeard.co.uk::a2840d26-4401-46ce-837a-825901afe1b0" providerId="AD" clId="Web-{2FAC22D6-A63E-D003-BB9F-E6C500A2A105}" dt="2021-12-28T01:22:17.635" v="913" actId="20577"/>
          <ac:spMkLst>
            <pc:docMk/>
            <pc:sldMk cId="3433474900" sldId="297"/>
            <ac:spMk id="2" creationId="{E3E9F866-B9A3-469E-AE33-EB840B39AC9A}"/>
          </ac:spMkLst>
        </pc:spChg>
        <pc:spChg chg="del">
          <ac:chgData name="Joseph  Witcombe" userId="S::joseph@purplebeard.co.uk::a2840d26-4401-46ce-837a-825901afe1b0" providerId="AD" clId="Web-{2FAC22D6-A63E-D003-BB9F-E6C500A2A105}" dt="2021-12-28T02:18:26.059" v="1050"/>
          <ac:spMkLst>
            <pc:docMk/>
            <pc:sldMk cId="3433474900" sldId="297"/>
            <ac:spMk id="3" creationId="{1E2D0A0A-9568-47AF-BA02-019FC2DF1833}"/>
          </ac:spMkLst>
        </pc:spChg>
        <pc:spChg chg="del">
          <ac:chgData name="Joseph  Witcombe" userId="S::joseph@purplebeard.co.uk::a2840d26-4401-46ce-837a-825901afe1b0" providerId="AD" clId="Web-{2FAC22D6-A63E-D003-BB9F-E6C500A2A105}" dt="2021-12-28T02:18:22.278" v="1049"/>
          <ac:spMkLst>
            <pc:docMk/>
            <pc:sldMk cId="3433474900" sldId="297"/>
            <ac:spMk id="4" creationId="{5F484A11-AFE2-4D9D-91EE-603F618ED9BC}"/>
          </ac:spMkLst>
        </pc:spChg>
        <pc:graphicFrameChg chg="add mod modGraphic">
          <ac:chgData name="Joseph  Witcombe" userId="S::joseph@purplebeard.co.uk::a2840d26-4401-46ce-837a-825901afe1b0" providerId="AD" clId="Web-{2FAC22D6-A63E-D003-BB9F-E6C500A2A105}" dt="2021-12-28T02:23:41.629" v="1131"/>
          <ac:graphicFrameMkLst>
            <pc:docMk/>
            <pc:sldMk cId="3433474900" sldId="297"/>
            <ac:graphicFrameMk id="5" creationId="{9E9669E6-1058-4D65-9991-20C5CD8515A0}"/>
          </ac:graphicFrameMkLst>
        </pc:graphicFrameChg>
      </pc:sldChg>
    </pc:docChg>
  </pc:docChgLst>
  <pc:docChgLst>
    <pc:chgData name="Joseph  Witcombe" userId="S::joseph@purplebeard.co.uk::a2840d26-4401-46ce-837a-825901afe1b0" providerId="AD" clId="Web-{AC88AA81-6B81-04A3-7D28-EAFB34CD032A}"/>
    <pc:docChg chg="modSld">
      <pc:chgData name="Joseph  Witcombe" userId="S::joseph@purplebeard.co.uk::a2840d26-4401-46ce-837a-825901afe1b0" providerId="AD" clId="Web-{AC88AA81-6B81-04A3-7D28-EAFB34CD032A}" dt="2022-03-08T20:19:14.858" v="18" actId="20577"/>
      <pc:docMkLst>
        <pc:docMk/>
      </pc:docMkLst>
      <pc:sldChg chg="addSp delSp modSp">
        <pc:chgData name="Joseph  Witcombe" userId="S::joseph@purplebeard.co.uk::a2840d26-4401-46ce-837a-825901afe1b0" providerId="AD" clId="Web-{AC88AA81-6B81-04A3-7D28-EAFB34CD032A}" dt="2022-03-08T20:18:55.748" v="16" actId="14100"/>
        <pc:sldMkLst>
          <pc:docMk/>
          <pc:sldMk cId="347320070" sldId="304"/>
        </pc:sldMkLst>
        <pc:spChg chg="add mod ord">
          <ac:chgData name="Joseph  Witcombe" userId="S::joseph@purplebeard.co.uk::a2840d26-4401-46ce-837a-825901afe1b0" providerId="AD" clId="Web-{AC88AA81-6B81-04A3-7D28-EAFB34CD032A}" dt="2022-03-08T20:17:54.590" v="11"/>
          <ac:spMkLst>
            <pc:docMk/>
            <pc:sldMk cId="347320070" sldId="304"/>
            <ac:spMk id="2" creationId="{2618056E-12F8-4BC3-8F61-ECB8CEB001B9}"/>
          </ac:spMkLst>
        </pc:spChg>
        <pc:spChg chg="add del">
          <ac:chgData name="Joseph  Witcombe" userId="S::joseph@purplebeard.co.uk::a2840d26-4401-46ce-837a-825901afe1b0" providerId="AD" clId="Web-{AC88AA81-6B81-04A3-7D28-EAFB34CD032A}" dt="2022-03-08T20:18:45.857" v="14"/>
          <ac:spMkLst>
            <pc:docMk/>
            <pc:sldMk cId="347320070" sldId="304"/>
            <ac:spMk id="3" creationId="{2837BB2E-5C25-44BF-A5F9-1C307EC58BC1}"/>
          </ac:spMkLst>
        </pc:spChg>
        <pc:spChg chg="mod">
          <ac:chgData name="Joseph  Witcombe" userId="S::joseph@purplebeard.co.uk::a2840d26-4401-46ce-837a-825901afe1b0" providerId="AD" clId="Web-{AC88AA81-6B81-04A3-7D28-EAFB34CD032A}" dt="2022-03-08T20:18:55.748" v="16" actId="14100"/>
          <ac:spMkLst>
            <pc:docMk/>
            <pc:sldMk cId="347320070" sldId="304"/>
            <ac:spMk id="5" creationId="{481AA86E-3DC1-4DCA-BC38-33D5B631259A}"/>
          </ac:spMkLst>
        </pc:spChg>
        <pc:spChg chg="mod">
          <ac:chgData name="Joseph  Witcombe" userId="S::joseph@purplebeard.co.uk::a2840d26-4401-46ce-837a-825901afe1b0" providerId="AD" clId="Web-{AC88AA81-6B81-04A3-7D28-EAFB34CD032A}" dt="2022-03-08T20:13:11.645" v="3"/>
          <ac:spMkLst>
            <pc:docMk/>
            <pc:sldMk cId="347320070" sldId="304"/>
            <ac:spMk id="6" creationId="{EE1C1393-6558-4322-A1C5-F582FED6201F}"/>
          </ac:spMkLst>
        </pc:spChg>
        <pc:cxnChg chg="mod">
          <ac:chgData name="Joseph  Witcombe" userId="S::joseph@purplebeard.co.uk::a2840d26-4401-46ce-837a-825901afe1b0" providerId="AD" clId="Web-{AC88AA81-6B81-04A3-7D28-EAFB34CD032A}" dt="2022-03-08T20:18:32.232" v="12"/>
          <ac:cxnSpMkLst>
            <pc:docMk/>
            <pc:sldMk cId="347320070" sldId="304"/>
            <ac:cxnSpMk id="106" creationId="{00000000-0000-0000-0000-000000000000}"/>
          </ac:cxnSpMkLst>
        </pc:cxnChg>
      </pc:sldChg>
      <pc:sldChg chg="modSp">
        <pc:chgData name="Joseph  Witcombe" userId="S::joseph@purplebeard.co.uk::a2840d26-4401-46ce-837a-825901afe1b0" providerId="AD" clId="Web-{AC88AA81-6B81-04A3-7D28-EAFB34CD032A}" dt="2022-03-08T20:19:14.858" v="18" actId="20577"/>
        <pc:sldMkLst>
          <pc:docMk/>
          <pc:sldMk cId="3011540623" sldId="309"/>
        </pc:sldMkLst>
        <pc:spChg chg="mod">
          <ac:chgData name="Joseph  Witcombe" userId="S::joseph@purplebeard.co.uk::a2840d26-4401-46ce-837a-825901afe1b0" providerId="AD" clId="Web-{AC88AA81-6B81-04A3-7D28-EAFB34CD032A}" dt="2022-03-08T20:19:14.858" v="18" actId="20577"/>
          <ac:spMkLst>
            <pc:docMk/>
            <pc:sldMk cId="3011540623" sldId="309"/>
            <ac:spMk id="5" creationId="{481AA86E-3DC1-4DCA-BC38-33D5B631259A}"/>
          </ac:spMkLst>
        </pc:spChg>
      </pc:sldChg>
      <pc:sldChg chg="modSp">
        <pc:chgData name="Joseph  Witcombe" userId="S::joseph@purplebeard.co.uk::a2840d26-4401-46ce-837a-825901afe1b0" providerId="AD" clId="Web-{AC88AA81-6B81-04A3-7D28-EAFB34CD032A}" dt="2022-03-08T20:12:57.020" v="2" actId="1076"/>
        <pc:sldMkLst>
          <pc:docMk/>
          <pc:sldMk cId="890377984" sldId="355"/>
        </pc:sldMkLst>
        <pc:spChg chg="mod">
          <ac:chgData name="Joseph  Witcombe" userId="S::joseph@purplebeard.co.uk::a2840d26-4401-46ce-837a-825901afe1b0" providerId="AD" clId="Web-{AC88AA81-6B81-04A3-7D28-EAFB34CD032A}" dt="2022-03-08T20:12:57.020" v="2" actId="1076"/>
          <ac:spMkLst>
            <pc:docMk/>
            <pc:sldMk cId="890377984" sldId="355"/>
            <ac:spMk id="10" creationId="{52E57175-69C7-4EE7-B0CC-F1648CE97BB3}"/>
          </ac:spMkLst>
        </pc:spChg>
      </pc:sldChg>
    </pc:docChg>
  </pc:docChgLst>
  <pc:docChgLst>
    <pc:chgData name="Joseph  Witcombe" userId="S::joseph@purplebeard.co.uk::a2840d26-4401-46ce-837a-825901afe1b0" providerId="AD" clId="Web-{63620F62-8984-EC09-90DE-F84930811700}"/>
    <pc:docChg chg="modSld">
      <pc:chgData name="Joseph  Witcombe" userId="S::joseph@purplebeard.co.uk::a2840d26-4401-46ce-837a-825901afe1b0" providerId="AD" clId="Web-{63620F62-8984-EC09-90DE-F84930811700}" dt="2022-03-12T21:12:42.704" v="10" actId="20577"/>
      <pc:docMkLst>
        <pc:docMk/>
      </pc:docMkLst>
      <pc:sldChg chg="modSp">
        <pc:chgData name="Joseph  Witcombe" userId="S::joseph@purplebeard.co.uk::a2840d26-4401-46ce-837a-825901afe1b0" providerId="AD" clId="Web-{63620F62-8984-EC09-90DE-F84930811700}" dt="2022-03-12T21:12:42.704" v="10" actId="20577"/>
        <pc:sldMkLst>
          <pc:docMk/>
          <pc:sldMk cId="3048117351" sldId="354"/>
        </pc:sldMkLst>
        <pc:spChg chg="mod">
          <ac:chgData name="Joseph  Witcombe" userId="S::joseph@purplebeard.co.uk::a2840d26-4401-46ce-837a-825901afe1b0" providerId="AD" clId="Web-{63620F62-8984-EC09-90DE-F84930811700}" dt="2022-03-12T21:12:42.704" v="10" actId="20577"/>
          <ac:spMkLst>
            <pc:docMk/>
            <pc:sldMk cId="3048117351" sldId="354"/>
            <ac:spMk id="3" creationId="{DFFA28C3-300F-465A-B033-CF910AE2C92F}"/>
          </ac:spMkLst>
        </pc:spChg>
      </pc:sldChg>
    </pc:docChg>
  </pc:docChgLst>
  <pc:docChgLst>
    <pc:chgData name="Joseph  Witcombe" userId="S::joseph@purplebeard.co.uk::a2840d26-4401-46ce-837a-825901afe1b0" providerId="AD" clId="Web-{03A9D037-84CF-17D1-9E4B-6227C91DA45A}"/>
    <pc:docChg chg="delSld">
      <pc:chgData name="Joseph  Witcombe" userId="S::joseph@purplebeard.co.uk::a2840d26-4401-46ce-837a-825901afe1b0" providerId="AD" clId="Web-{03A9D037-84CF-17D1-9E4B-6227C91DA45A}" dt="2022-02-22T08:30:34.332" v="14"/>
      <pc:docMkLst>
        <pc:docMk/>
      </pc:docMkLst>
      <pc:sldChg chg="del">
        <pc:chgData name="Joseph  Witcombe" userId="S::joseph@purplebeard.co.uk::a2840d26-4401-46ce-837a-825901afe1b0" providerId="AD" clId="Web-{03A9D037-84CF-17D1-9E4B-6227C91DA45A}" dt="2022-02-22T08:30:34.316" v="4"/>
        <pc:sldMkLst>
          <pc:docMk/>
          <pc:sldMk cId="1416579771" sldId="282"/>
        </pc:sldMkLst>
      </pc:sldChg>
      <pc:sldChg chg="del">
        <pc:chgData name="Joseph  Witcombe" userId="S::joseph@purplebeard.co.uk::a2840d26-4401-46ce-837a-825901afe1b0" providerId="AD" clId="Web-{03A9D037-84CF-17D1-9E4B-6227C91DA45A}" dt="2022-02-22T08:30:34.316" v="3"/>
        <pc:sldMkLst>
          <pc:docMk/>
          <pc:sldMk cId="1833793626" sldId="295"/>
        </pc:sldMkLst>
      </pc:sldChg>
      <pc:sldChg chg="del">
        <pc:chgData name="Joseph  Witcombe" userId="S::joseph@purplebeard.co.uk::a2840d26-4401-46ce-837a-825901afe1b0" providerId="AD" clId="Web-{03A9D037-84CF-17D1-9E4B-6227C91DA45A}" dt="2022-02-22T08:30:34.316" v="2"/>
        <pc:sldMkLst>
          <pc:docMk/>
          <pc:sldMk cId="2746172092" sldId="296"/>
        </pc:sldMkLst>
      </pc:sldChg>
      <pc:sldChg chg="del">
        <pc:chgData name="Joseph  Witcombe" userId="S::joseph@purplebeard.co.uk::a2840d26-4401-46ce-837a-825901afe1b0" providerId="AD" clId="Web-{03A9D037-84CF-17D1-9E4B-6227C91DA45A}" dt="2022-02-22T08:30:34.316" v="1"/>
        <pc:sldMkLst>
          <pc:docMk/>
          <pc:sldMk cId="3908248978" sldId="297"/>
        </pc:sldMkLst>
      </pc:sldChg>
      <pc:sldChg chg="del">
        <pc:chgData name="Joseph  Witcombe" userId="S::joseph@purplebeard.co.uk::a2840d26-4401-46ce-837a-825901afe1b0" providerId="AD" clId="Web-{03A9D037-84CF-17D1-9E4B-6227C91DA45A}" dt="2022-02-22T08:30:07.378" v="0"/>
        <pc:sldMkLst>
          <pc:docMk/>
          <pc:sldMk cId="2679396320" sldId="323"/>
        </pc:sldMkLst>
      </pc:sldChg>
      <pc:sldChg chg="del">
        <pc:chgData name="Joseph  Witcombe" userId="S::joseph@purplebeard.co.uk::a2840d26-4401-46ce-837a-825901afe1b0" providerId="AD" clId="Web-{03A9D037-84CF-17D1-9E4B-6227C91DA45A}" dt="2022-02-22T08:30:34.332" v="8"/>
        <pc:sldMkLst>
          <pc:docMk/>
          <pc:sldMk cId="3771981671" sldId="326"/>
        </pc:sldMkLst>
      </pc:sldChg>
      <pc:sldChg chg="del">
        <pc:chgData name="Joseph  Witcombe" userId="S::joseph@purplebeard.co.uk::a2840d26-4401-46ce-837a-825901afe1b0" providerId="AD" clId="Web-{03A9D037-84CF-17D1-9E4B-6227C91DA45A}" dt="2022-02-22T08:30:34.332" v="7"/>
        <pc:sldMkLst>
          <pc:docMk/>
          <pc:sldMk cId="1941640991" sldId="327"/>
        </pc:sldMkLst>
      </pc:sldChg>
      <pc:sldChg chg="del">
        <pc:chgData name="Joseph  Witcombe" userId="S::joseph@purplebeard.co.uk::a2840d26-4401-46ce-837a-825901afe1b0" providerId="AD" clId="Web-{03A9D037-84CF-17D1-9E4B-6227C91DA45A}" dt="2022-02-22T08:30:34.332" v="6"/>
        <pc:sldMkLst>
          <pc:docMk/>
          <pc:sldMk cId="0" sldId="328"/>
        </pc:sldMkLst>
      </pc:sldChg>
      <pc:sldChg chg="del">
        <pc:chgData name="Joseph  Witcombe" userId="S::joseph@purplebeard.co.uk::a2840d26-4401-46ce-837a-825901afe1b0" providerId="AD" clId="Web-{03A9D037-84CF-17D1-9E4B-6227C91DA45A}" dt="2022-02-22T08:30:34.316" v="5"/>
        <pc:sldMkLst>
          <pc:docMk/>
          <pc:sldMk cId="1201546562" sldId="329"/>
        </pc:sldMkLst>
      </pc:sldChg>
      <pc:sldChg chg="del">
        <pc:chgData name="Joseph  Witcombe" userId="S::joseph@purplebeard.co.uk::a2840d26-4401-46ce-837a-825901afe1b0" providerId="AD" clId="Web-{03A9D037-84CF-17D1-9E4B-6227C91DA45A}" dt="2022-02-22T08:30:34.332" v="14"/>
        <pc:sldMkLst>
          <pc:docMk/>
          <pc:sldMk cId="3813558917" sldId="346"/>
        </pc:sldMkLst>
      </pc:sldChg>
      <pc:sldChg chg="del">
        <pc:chgData name="Joseph  Witcombe" userId="S::joseph@purplebeard.co.uk::a2840d26-4401-46ce-837a-825901afe1b0" providerId="AD" clId="Web-{03A9D037-84CF-17D1-9E4B-6227C91DA45A}" dt="2022-02-22T08:30:34.332" v="13"/>
        <pc:sldMkLst>
          <pc:docMk/>
          <pc:sldMk cId="1633531861" sldId="347"/>
        </pc:sldMkLst>
      </pc:sldChg>
      <pc:sldChg chg="del">
        <pc:chgData name="Joseph  Witcombe" userId="S::joseph@purplebeard.co.uk::a2840d26-4401-46ce-837a-825901afe1b0" providerId="AD" clId="Web-{03A9D037-84CF-17D1-9E4B-6227C91DA45A}" dt="2022-02-22T08:30:34.332" v="12"/>
        <pc:sldMkLst>
          <pc:docMk/>
          <pc:sldMk cId="2598976821" sldId="348"/>
        </pc:sldMkLst>
      </pc:sldChg>
      <pc:sldChg chg="del">
        <pc:chgData name="Joseph  Witcombe" userId="S::joseph@purplebeard.co.uk::a2840d26-4401-46ce-837a-825901afe1b0" providerId="AD" clId="Web-{03A9D037-84CF-17D1-9E4B-6227C91DA45A}" dt="2022-02-22T08:30:34.332" v="11"/>
        <pc:sldMkLst>
          <pc:docMk/>
          <pc:sldMk cId="919156798" sldId="349"/>
        </pc:sldMkLst>
      </pc:sldChg>
      <pc:sldChg chg="del">
        <pc:chgData name="Joseph  Witcombe" userId="S::joseph@purplebeard.co.uk::a2840d26-4401-46ce-837a-825901afe1b0" providerId="AD" clId="Web-{03A9D037-84CF-17D1-9E4B-6227C91DA45A}" dt="2022-02-22T08:30:34.332" v="10"/>
        <pc:sldMkLst>
          <pc:docMk/>
          <pc:sldMk cId="1523722584" sldId="350"/>
        </pc:sldMkLst>
      </pc:sldChg>
      <pc:sldChg chg="del">
        <pc:chgData name="Joseph  Witcombe" userId="S::joseph@purplebeard.co.uk::a2840d26-4401-46ce-837a-825901afe1b0" providerId="AD" clId="Web-{03A9D037-84CF-17D1-9E4B-6227C91DA45A}" dt="2022-02-22T08:30:34.332" v="9"/>
        <pc:sldMkLst>
          <pc:docMk/>
          <pc:sldMk cId="4239049177" sldId="351"/>
        </pc:sldMkLst>
      </pc:sldChg>
    </pc:docChg>
  </pc:docChgLst>
  <pc:docChgLst>
    <pc:chgData name="Joseph  Witcombe" userId="a2840d26-4401-46ce-837a-825901afe1b0" providerId="ADAL" clId="{171880B9-5D85-48EC-A398-64931BF388D8}"/>
    <pc:docChg chg="modMainMaster">
      <pc:chgData name="Joseph  Witcombe" userId="a2840d26-4401-46ce-837a-825901afe1b0" providerId="ADAL" clId="{171880B9-5D85-48EC-A398-64931BF388D8}" dt="2022-04-16T08:54:31.684" v="5" actId="20577"/>
      <pc:docMkLst>
        <pc:docMk/>
      </pc:docMkLst>
      <pc:sldMasterChg chg="modSldLayout">
        <pc:chgData name="Joseph  Witcombe" userId="a2840d26-4401-46ce-837a-825901afe1b0" providerId="ADAL" clId="{171880B9-5D85-48EC-A398-64931BF388D8}" dt="2022-04-16T08:54:31.684" v="5" actId="20577"/>
        <pc:sldMasterMkLst>
          <pc:docMk/>
          <pc:sldMasterMk cId="0" sldId="2147483648"/>
        </pc:sldMasterMkLst>
        <pc:sldLayoutChg chg="modSp mod">
          <pc:chgData name="Joseph  Witcombe" userId="a2840d26-4401-46ce-837a-825901afe1b0" providerId="ADAL" clId="{171880B9-5D85-48EC-A398-64931BF388D8}" dt="2022-04-16T08:54:15.302" v="3" actId="20577"/>
          <pc:sldLayoutMkLst>
            <pc:docMk/>
            <pc:sldMasterMk cId="0" sldId="2147483648"/>
            <pc:sldLayoutMk cId="0" sldId="2147483660"/>
          </pc:sldLayoutMkLst>
          <pc:spChg chg="mod">
            <ac:chgData name="Joseph  Witcombe" userId="a2840d26-4401-46ce-837a-825901afe1b0" providerId="ADAL" clId="{171880B9-5D85-48EC-A398-64931BF388D8}" dt="2022-04-16T08:54:15.302" v="3" actId="20577"/>
            <ac:spMkLst>
              <pc:docMk/>
              <pc:sldMasterMk cId="0" sldId="2147483648"/>
              <pc:sldLayoutMk cId="0" sldId="2147483660"/>
              <ac:spMk id="7" creationId="{0EC57FFC-BDEE-4367-B06A-7478AFFF4241}"/>
            </ac:spMkLst>
          </pc:spChg>
        </pc:sldLayoutChg>
        <pc:sldLayoutChg chg="modSp mod">
          <pc:chgData name="Joseph  Witcombe" userId="a2840d26-4401-46ce-837a-825901afe1b0" providerId="ADAL" clId="{171880B9-5D85-48EC-A398-64931BF388D8}" dt="2022-04-15T11:03:47.855" v="1" actId="20577"/>
          <pc:sldLayoutMkLst>
            <pc:docMk/>
            <pc:sldMasterMk cId="0" sldId="2147483648"/>
            <pc:sldLayoutMk cId="3161205989" sldId="2147483666"/>
          </pc:sldLayoutMkLst>
          <pc:spChg chg="mod">
            <ac:chgData name="Joseph  Witcombe" userId="a2840d26-4401-46ce-837a-825901afe1b0" providerId="ADAL" clId="{171880B9-5D85-48EC-A398-64931BF388D8}" dt="2022-04-15T11:03:47.855" v="1" actId="20577"/>
            <ac:spMkLst>
              <pc:docMk/>
              <pc:sldMasterMk cId="0" sldId="2147483648"/>
              <pc:sldLayoutMk cId="3161205989" sldId="2147483666"/>
              <ac:spMk id="7" creationId="{0EC57FFC-BDEE-4367-B06A-7478AFFF4241}"/>
            </ac:spMkLst>
          </pc:spChg>
        </pc:sldLayoutChg>
        <pc:sldLayoutChg chg="modSp mod">
          <pc:chgData name="Joseph  Witcombe" userId="a2840d26-4401-46ce-837a-825901afe1b0" providerId="ADAL" clId="{171880B9-5D85-48EC-A398-64931BF388D8}" dt="2022-04-16T08:54:31.684" v="5" actId="20577"/>
          <pc:sldLayoutMkLst>
            <pc:docMk/>
            <pc:sldMasterMk cId="0" sldId="2147483648"/>
            <pc:sldLayoutMk cId="3161205989" sldId="2147483669"/>
          </pc:sldLayoutMkLst>
          <pc:spChg chg="mod">
            <ac:chgData name="Joseph  Witcombe" userId="a2840d26-4401-46ce-837a-825901afe1b0" providerId="ADAL" clId="{171880B9-5D85-48EC-A398-64931BF388D8}" dt="2022-04-16T08:54:31.684" v="5" actId="20577"/>
            <ac:spMkLst>
              <pc:docMk/>
              <pc:sldMasterMk cId="0" sldId="2147483648"/>
              <pc:sldLayoutMk cId="3161205989" sldId="2147483669"/>
              <ac:spMk id="7" creationId="{0EC57FFC-BDEE-4367-B06A-7478AFFF4241}"/>
            </ac:spMkLst>
          </pc:spChg>
        </pc:sldLayoutChg>
      </pc:sldMasterChg>
    </pc:docChg>
  </pc:docChgLst>
  <pc:docChgLst>
    <pc:chgData name="Joseph  Witcombe" userId="S::joseph@purplebeard.co.uk::a2840d26-4401-46ce-837a-825901afe1b0" providerId="AD" clId="Web-{2C325D46-CD15-4B0F-9367-7A14E7C7187F}"/>
    <pc:docChg chg="delSld">
      <pc:chgData name="Joseph  Witcombe" userId="S::joseph@purplebeard.co.uk::a2840d26-4401-46ce-837a-825901afe1b0" providerId="AD" clId="Web-{2C325D46-CD15-4B0F-9367-7A14E7C7187F}" dt="2022-01-20T02:54:52.327" v="5"/>
      <pc:docMkLst>
        <pc:docMk/>
      </pc:docMkLst>
      <pc:sldChg chg="del">
        <pc:chgData name="Joseph  Witcombe" userId="S::joseph@purplebeard.co.uk::a2840d26-4401-46ce-837a-825901afe1b0" providerId="AD" clId="Web-{2C325D46-CD15-4B0F-9367-7A14E7C7187F}" dt="2022-01-20T02:54:52.327" v="5"/>
        <pc:sldMkLst>
          <pc:docMk/>
          <pc:sldMk cId="0" sldId="284"/>
        </pc:sldMkLst>
      </pc:sldChg>
      <pc:sldChg chg="del">
        <pc:chgData name="Joseph  Witcombe" userId="S::joseph@purplebeard.co.uk::a2840d26-4401-46ce-837a-825901afe1b0" providerId="AD" clId="Web-{2C325D46-CD15-4B0F-9367-7A14E7C7187F}" dt="2022-01-20T02:54:47.170" v="3"/>
        <pc:sldMkLst>
          <pc:docMk/>
          <pc:sldMk cId="2950127719" sldId="299"/>
        </pc:sldMkLst>
      </pc:sldChg>
      <pc:sldChg chg="del">
        <pc:chgData name="Joseph  Witcombe" userId="S::joseph@purplebeard.co.uk::a2840d26-4401-46ce-837a-825901afe1b0" providerId="AD" clId="Web-{2C325D46-CD15-4B0F-9367-7A14E7C7187F}" dt="2022-01-20T02:54:47.170" v="4"/>
        <pc:sldMkLst>
          <pc:docMk/>
          <pc:sldMk cId="1302601540" sldId="301"/>
        </pc:sldMkLst>
      </pc:sldChg>
      <pc:sldChg chg="del">
        <pc:chgData name="Joseph  Witcombe" userId="S::joseph@purplebeard.co.uk::a2840d26-4401-46ce-837a-825901afe1b0" providerId="AD" clId="Web-{2C325D46-CD15-4B0F-9367-7A14E7C7187F}" dt="2022-01-20T02:54:47.155" v="1"/>
        <pc:sldMkLst>
          <pc:docMk/>
          <pc:sldMk cId="2075643610" sldId="310"/>
        </pc:sldMkLst>
      </pc:sldChg>
      <pc:sldChg chg="del">
        <pc:chgData name="Joseph  Witcombe" userId="S::joseph@purplebeard.co.uk::a2840d26-4401-46ce-837a-825901afe1b0" providerId="AD" clId="Web-{2C325D46-CD15-4B0F-9367-7A14E7C7187F}" dt="2022-01-20T02:54:47.155" v="2"/>
        <pc:sldMkLst>
          <pc:docMk/>
          <pc:sldMk cId="3810088880" sldId="312"/>
        </pc:sldMkLst>
      </pc:sldChg>
      <pc:sldChg chg="del">
        <pc:chgData name="Joseph  Witcombe" userId="S::joseph@purplebeard.co.uk::a2840d26-4401-46ce-837a-825901afe1b0" providerId="AD" clId="Web-{2C325D46-CD15-4B0F-9367-7A14E7C7187F}" dt="2022-01-20T02:54:47.155" v="0"/>
        <pc:sldMkLst>
          <pc:docMk/>
          <pc:sldMk cId="433317216" sldId="313"/>
        </pc:sldMkLst>
      </pc:sldChg>
    </pc:docChg>
  </pc:docChgLst>
  <pc:docChgLst>
    <pc:chgData name="Joseph  Witcombe" userId="S::joseph@purplebeard.co.uk::a2840d26-4401-46ce-837a-825901afe1b0" providerId="AD" clId="Web-{A9BF0CB9-24C0-91D5-F1CA-CF2729C1E860}"/>
    <pc:docChg chg="addSld modSld sldOrd">
      <pc:chgData name="Joseph  Witcombe" userId="S::joseph@purplebeard.co.uk::a2840d26-4401-46ce-837a-825901afe1b0" providerId="AD" clId="Web-{A9BF0CB9-24C0-91D5-F1CA-CF2729C1E860}" dt="2022-03-21T03:25:47.053" v="98" actId="20577"/>
      <pc:docMkLst>
        <pc:docMk/>
      </pc:docMkLst>
      <pc:sldChg chg="modSp ord">
        <pc:chgData name="Joseph  Witcombe" userId="S::joseph@purplebeard.co.uk::a2840d26-4401-46ce-837a-825901afe1b0" providerId="AD" clId="Web-{A9BF0CB9-24C0-91D5-F1CA-CF2729C1E860}" dt="2022-03-21T02:52:41.511" v="90" actId="20577"/>
        <pc:sldMkLst>
          <pc:docMk/>
          <pc:sldMk cId="888007456" sldId="366"/>
        </pc:sldMkLst>
        <pc:spChg chg="mod">
          <ac:chgData name="Joseph  Witcombe" userId="S::joseph@purplebeard.co.uk::a2840d26-4401-46ce-837a-825901afe1b0" providerId="AD" clId="Web-{A9BF0CB9-24C0-91D5-F1CA-CF2729C1E860}" dt="2022-03-21T02:52:41.511" v="90" actId="20577"/>
          <ac:spMkLst>
            <pc:docMk/>
            <pc:sldMk cId="888007456" sldId="366"/>
            <ac:spMk id="3" creationId="{DFFA28C3-300F-465A-B033-CF910AE2C92F}"/>
          </ac:spMkLst>
        </pc:spChg>
        <pc:spChg chg="mod">
          <ac:chgData name="Joseph  Witcombe" userId="S::joseph@purplebeard.co.uk::a2840d26-4401-46ce-837a-825901afe1b0" providerId="AD" clId="Web-{A9BF0CB9-24C0-91D5-F1CA-CF2729C1E860}" dt="2022-03-21T02:47:46.206" v="22" actId="20577"/>
          <ac:spMkLst>
            <pc:docMk/>
            <pc:sldMk cId="888007456" sldId="366"/>
            <ac:spMk id="4" creationId="{18B954A0-0951-4516-96F5-4944F2CAFB8C}"/>
          </ac:spMkLst>
        </pc:spChg>
      </pc:sldChg>
      <pc:sldChg chg="modSp">
        <pc:chgData name="Joseph  Witcombe" userId="S::joseph@purplebeard.co.uk::a2840d26-4401-46ce-837a-825901afe1b0" providerId="AD" clId="Web-{A9BF0CB9-24C0-91D5-F1CA-CF2729C1E860}" dt="2022-03-21T03:25:47.053" v="98" actId="20577"/>
        <pc:sldMkLst>
          <pc:docMk/>
          <pc:sldMk cId="3674574106" sldId="382"/>
        </pc:sldMkLst>
        <pc:spChg chg="mod">
          <ac:chgData name="Joseph  Witcombe" userId="S::joseph@purplebeard.co.uk::a2840d26-4401-46ce-837a-825901afe1b0" providerId="AD" clId="Web-{A9BF0CB9-24C0-91D5-F1CA-CF2729C1E860}" dt="2022-03-21T02:52:37.839" v="89" actId="20577"/>
          <ac:spMkLst>
            <pc:docMk/>
            <pc:sldMk cId="3674574106" sldId="382"/>
            <ac:spMk id="3" creationId="{DFFA28C3-300F-465A-B033-CF910AE2C92F}"/>
          </ac:spMkLst>
        </pc:spChg>
        <pc:spChg chg="mod">
          <ac:chgData name="Joseph  Witcombe" userId="S::joseph@purplebeard.co.uk::a2840d26-4401-46ce-837a-825901afe1b0" providerId="AD" clId="Web-{A9BF0CB9-24C0-91D5-F1CA-CF2729C1E860}" dt="2022-03-21T03:25:47.053" v="98" actId="20577"/>
          <ac:spMkLst>
            <pc:docMk/>
            <pc:sldMk cId="3674574106" sldId="382"/>
            <ac:spMk id="4" creationId="{18B954A0-0951-4516-96F5-4944F2CAFB8C}"/>
          </ac:spMkLst>
        </pc:spChg>
      </pc:sldChg>
      <pc:sldChg chg="modSp add replId">
        <pc:chgData name="Joseph  Witcombe" userId="S::joseph@purplebeard.co.uk::a2840d26-4401-46ce-837a-825901afe1b0" providerId="AD" clId="Web-{A9BF0CB9-24C0-91D5-F1CA-CF2729C1E860}" dt="2022-03-21T02:52:45.136" v="91" actId="20577"/>
        <pc:sldMkLst>
          <pc:docMk/>
          <pc:sldMk cId="1582027847" sldId="388"/>
        </pc:sldMkLst>
        <pc:spChg chg="mod">
          <ac:chgData name="Joseph  Witcombe" userId="S::joseph@purplebeard.co.uk::a2840d26-4401-46ce-837a-825901afe1b0" providerId="AD" clId="Web-{A9BF0CB9-24C0-91D5-F1CA-CF2729C1E860}" dt="2022-03-21T02:52:45.136" v="91" actId="20577"/>
          <ac:spMkLst>
            <pc:docMk/>
            <pc:sldMk cId="1582027847" sldId="388"/>
            <ac:spMk id="3" creationId="{DFFA28C3-300F-465A-B033-CF910AE2C92F}"/>
          </ac:spMkLst>
        </pc:spChg>
        <pc:spChg chg="mod">
          <ac:chgData name="Joseph  Witcombe" userId="S::joseph@purplebeard.co.uk::a2840d26-4401-46ce-837a-825901afe1b0" providerId="AD" clId="Web-{A9BF0CB9-24C0-91D5-F1CA-CF2729C1E860}" dt="2022-03-21T02:48:12.441" v="40" actId="20577"/>
          <ac:spMkLst>
            <pc:docMk/>
            <pc:sldMk cId="1582027847" sldId="388"/>
            <ac:spMk id="4" creationId="{18B954A0-0951-4516-96F5-4944F2CAFB8C}"/>
          </ac:spMkLst>
        </pc:spChg>
      </pc:sldChg>
      <pc:sldChg chg="modSp add replId">
        <pc:chgData name="Joseph  Witcombe" userId="S::joseph@purplebeard.co.uk::a2840d26-4401-46ce-837a-825901afe1b0" providerId="AD" clId="Web-{A9BF0CB9-24C0-91D5-F1CA-CF2729C1E860}" dt="2022-03-21T02:52:50.277" v="92" actId="20577"/>
        <pc:sldMkLst>
          <pc:docMk/>
          <pc:sldMk cId="1961021198" sldId="389"/>
        </pc:sldMkLst>
        <pc:spChg chg="mod">
          <ac:chgData name="Joseph  Witcombe" userId="S::joseph@purplebeard.co.uk::a2840d26-4401-46ce-837a-825901afe1b0" providerId="AD" clId="Web-{A9BF0CB9-24C0-91D5-F1CA-CF2729C1E860}" dt="2022-03-21T02:52:50.277" v="92" actId="20577"/>
          <ac:spMkLst>
            <pc:docMk/>
            <pc:sldMk cId="1961021198" sldId="389"/>
            <ac:spMk id="3" creationId="{DFFA28C3-300F-465A-B033-CF910AE2C92F}"/>
          </ac:spMkLst>
        </pc:spChg>
        <pc:spChg chg="mod">
          <ac:chgData name="Joseph  Witcombe" userId="S::joseph@purplebeard.co.uk::a2840d26-4401-46ce-837a-825901afe1b0" providerId="AD" clId="Web-{A9BF0CB9-24C0-91D5-F1CA-CF2729C1E860}" dt="2022-03-21T02:52:17.526" v="85" actId="20577"/>
          <ac:spMkLst>
            <pc:docMk/>
            <pc:sldMk cId="1961021198" sldId="389"/>
            <ac:spMk id="4" creationId="{18B954A0-0951-4516-96F5-4944F2CAFB8C}"/>
          </ac:spMkLst>
        </pc:spChg>
      </pc:sldChg>
      <pc:sldChg chg="modSp add replId">
        <pc:chgData name="Joseph  Witcombe" userId="S::joseph@purplebeard.co.uk::a2840d26-4401-46ce-837a-825901afe1b0" providerId="AD" clId="Web-{A9BF0CB9-24C0-91D5-F1CA-CF2729C1E860}" dt="2022-03-21T02:52:54.715" v="93" actId="20577"/>
        <pc:sldMkLst>
          <pc:docMk/>
          <pc:sldMk cId="733094567" sldId="390"/>
        </pc:sldMkLst>
        <pc:spChg chg="mod">
          <ac:chgData name="Joseph  Witcombe" userId="S::joseph@purplebeard.co.uk::a2840d26-4401-46ce-837a-825901afe1b0" providerId="AD" clId="Web-{A9BF0CB9-24C0-91D5-F1CA-CF2729C1E860}" dt="2022-03-21T02:52:54.715" v="93" actId="20577"/>
          <ac:spMkLst>
            <pc:docMk/>
            <pc:sldMk cId="733094567" sldId="390"/>
            <ac:spMk id="3" creationId="{DFFA28C3-300F-465A-B033-CF910AE2C92F}"/>
          </ac:spMkLst>
        </pc:spChg>
        <pc:spChg chg="mod">
          <ac:chgData name="Joseph  Witcombe" userId="S::joseph@purplebeard.co.uk::a2840d26-4401-46ce-837a-825901afe1b0" providerId="AD" clId="Web-{A9BF0CB9-24C0-91D5-F1CA-CF2729C1E860}" dt="2022-03-21T02:52:24.932" v="87" actId="20577"/>
          <ac:spMkLst>
            <pc:docMk/>
            <pc:sldMk cId="733094567" sldId="390"/>
            <ac:spMk id="4" creationId="{18B954A0-0951-4516-96F5-4944F2CAFB8C}"/>
          </ac:spMkLst>
        </pc:spChg>
      </pc:sldChg>
    </pc:docChg>
  </pc:docChgLst>
  <pc:docChgLst>
    <pc:chgData name="Joseph  Witcombe" userId="S::joseph@purplebeard.co.uk::a2840d26-4401-46ce-837a-825901afe1b0" providerId="AD" clId="Web-{E7D045B7-A1AC-D64B-8BD8-8CD7FBC8C350}"/>
    <pc:docChg chg="addSld modSld">
      <pc:chgData name="Joseph  Witcombe" userId="S::joseph@purplebeard.co.uk::a2840d26-4401-46ce-837a-825901afe1b0" providerId="AD" clId="Web-{E7D045B7-A1AC-D64B-8BD8-8CD7FBC8C350}" dt="2022-01-09T13:53:33.496" v="32" actId="20577"/>
      <pc:docMkLst>
        <pc:docMk/>
      </pc:docMkLst>
      <pc:sldChg chg="addSp delSp modSp">
        <pc:chgData name="Joseph  Witcombe" userId="S::joseph@purplebeard.co.uk::a2840d26-4401-46ce-837a-825901afe1b0" providerId="AD" clId="Web-{E7D045B7-A1AC-D64B-8BD8-8CD7FBC8C350}" dt="2022-01-09T13:52:37.245" v="8"/>
        <pc:sldMkLst>
          <pc:docMk/>
          <pc:sldMk cId="2075643610" sldId="310"/>
        </pc:sldMkLst>
        <pc:spChg chg="add del mod">
          <ac:chgData name="Joseph  Witcombe" userId="S::joseph@purplebeard.co.uk::a2840d26-4401-46ce-837a-825901afe1b0" providerId="AD" clId="Web-{E7D045B7-A1AC-D64B-8BD8-8CD7FBC8C350}" dt="2022-01-09T13:52:37.245" v="8"/>
          <ac:spMkLst>
            <pc:docMk/>
            <pc:sldMk cId="2075643610" sldId="310"/>
            <ac:spMk id="4" creationId="{94B0A678-0ED6-4CE1-9F20-7B56E7C1BAD0}"/>
          </ac:spMkLst>
        </pc:spChg>
        <pc:spChg chg="add del mod">
          <ac:chgData name="Joseph  Witcombe" userId="S::joseph@purplebeard.co.uk::a2840d26-4401-46ce-837a-825901afe1b0" providerId="AD" clId="Web-{E7D045B7-A1AC-D64B-8BD8-8CD7FBC8C350}" dt="2022-01-09T13:52:35.635" v="7"/>
          <ac:spMkLst>
            <pc:docMk/>
            <pc:sldMk cId="2075643610" sldId="310"/>
            <ac:spMk id="5" creationId="{FA097490-2189-4FB0-B9C9-E849ECF8613C}"/>
          </ac:spMkLst>
        </pc:spChg>
      </pc:sldChg>
      <pc:sldChg chg="modSp add">
        <pc:chgData name="Joseph  Witcombe" userId="S::joseph@purplebeard.co.uk::a2840d26-4401-46ce-837a-825901afe1b0" providerId="AD" clId="Web-{E7D045B7-A1AC-D64B-8BD8-8CD7FBC8C350}" dt="2022-01-09T13:53:33.496" v="32" actId="20577"/>
        <pc:sldMkLst>
          <pc:docMk/>
          <pc:sldMk cId="433317216" sldId="313"/>
        </pc:sldMkLst>
        <pc:graphicFrameChg chg="modGraphic">
          <ac:chgData name="Joseph  Witcombe" userId="S::joseph@purplebeard.co.uk::a2840d26-4401-46ce-837a-825901afe1b0" providerId="AD" clId="Web-{E7D045B7-A1AC-D64B-8BD8-8CD7FBC8C350}" dt="2022-01-09T13:53:33.496" v="32" actId="20577"/>
          <ac:graphicFrameMkLst>
            <pc:docMk/>
            <pc:sldMk cId="433317216" sldId="313"/>
            <ac:graphicFrameMk id="3" creationId="{4BE8F4E6-F47E-4E51-8BA0-52BF18F2ED7D}"/>
          </ac:graphicFrameMkLst>
        </pc:graphicFrameChg>
      </pc:sldChg>
    </pc:docChg>
  </pc:docChgLst>
  <pc:docChgLst>
    <pc:chgData name="Joseph  Witcombe" userId="a2840d26-4401-46ce-837a-825901afe1b0" providerId="ADAL" clId="{78C15135-65F8-45B1-BD1F-1651C6FB635F}"/>
    <pc:docChg chg="custSel addSld modSld sldOrd">
      <pc:chgData name="Joseph  Witcombe" userId="a2840d26-4401-46ce-837a-825901afe1b0" providerId="ADAL" clId="{78C15135-65F8-45B1-BD1F-1651C6FB635F}" dt="2022-01-06T23:00:10.245" v="234" actId="20577"/>
      <pc:docMkLst>
        <pc:docMk/>
      </pc:docMkLst>
      <pc:sldChg chg="modNotesTx">
        <pc:chgData name="Joseph  Witcombe" userId="a2840d26-4401-46ce-837a-825901afe1b0" providerId="ADAL" clId="{78C15135-65F8-45B1-BD1F-1651C6FB635F}" dt="2022-01-06T22:52:15.394" v="22" actId="20577"/>
        <pc:sldMkLst>
          <pc:docMk/>
          <pc:sldMk cId="2950127719" sldId="299"/>
        </pc:sldMkLst>
      </pc:sldChg>
      <pc:sldChg chg="modSp mod modNotesTx">
        <pc:chgData name="Joseph  Witcombe" userId="a2840d26-4401-46ce-837a-825901afe1b0" providerId="ADAL" clId="{78C15135-65F8-45B1-BD1F-1651C6FB635F}" dt="2022-01-06T22:50:17.923" v="8" actId="20577"/>
        <pc:sldMkLst>
          <pc:docMk/>
          <pc:sldMk cId="2075643610" sldId="310"/>
        </pc:sldMkLst>
        <pc:spChg chg="mod">
          <ac:chgData name="Joseph  Witcombe" userId="a2840d26-4401-46ce-837a-825901afe1b0" providerId="ADAL" clId="{78C15135-65F8-45B1-BD1F-1651C6FB635F}" dt="2022-01-06T22:49:53.135" v="7" actId="20577"/>
          <ac:spMkLst>
            <pc:docMk/>
            <pc:sldMk cId="2075643610" sldId="310"/>
            <ac:spMk id="4" creationId="{CDD22059-14EE-465D-A240-7265D0041005}"/>
          </ac:spMkLst>
        </pc:spChg>
        <pc:picChg chg="mod modCrop">
          <ac:chgData name="Joseph  Witcombe" userId="a2840d26-4401-46ce-837a-825901afe1b0" providerId="ADAL" clId="{78C15135-65F8-45B1-BD1F-1651C6FB635F}" dt="2022-01-06T22:49:38.662" v="3" actId="1076"/>
          <ac:picMkLst>
            <pc:docMk/>
            <pc:sldMk cId="2075643610" sldId="310"/>
            <ac:picMk id="6" creationId="{DB196AF0-7ED2-4B6F-A8B6-6337CB2D6459}"/>
          </ac:picMkLst>
        </pc:picChg>
      </pc:sldChg>
      <pc:sldChg chg="modSp add mod ord modNotesTx">
        <pc:chgData name="Joseph  Witcombe" userId="a2840d26-4401-46ce-837a-825901afe1b0" providerId="ADAL" clId="{78C15135-65F8-45B1-BD1F-1651C6FB635F}" dt="2022-01-06T23:00:10.245" v="234" actId="20577"/>
        <pc:sldMkLst>
          <pc:docMk/>
          <pc:sldMk cId="3306423913" sldId="311"/>
        </pc:sldMkLst>
        <pc:spChg chg="mod">
          <ac:chgData name="Joseph  Witcombe" userId="a2840d26-4401-46ce-837a-825901afe1b0" providerId="ADAL" clId="{78C15135-65F8-45B1-BD1F-1651C6FB635F}" dt="2022-01-06T22:50:30.068" v="15" actId="20577"/>
          <ac:spMkLst>
            <pc:docMk/>
            <pc:sldMk cId="3306423913" sldId="311"/>
            <ac:spMk id="2" creationId="{E3E9F866-B9A3-469E-AE33-EB840B39AC9A}"/>
          </ac:spMkLst>
        </pc:spChg>
      </pc:sldChg>
    </pc:docChg>
  </pc:docChgLst>
  <pc:docChgLst>
    <pc:chgData name="Joseph  Witcombe" userId="S::joseph@purplebeard.co.uk::a2840d26-4401-46ce-837a-825901afe1b0" providerId="AD" clId="Web-{CEDA1F8C-5B17-6B05-4002-BC7542C647F5}"/>
    <pc:docChg chg="addSld modSld">
      <pc:chgData name="Joseph  Witcombe" userId="S::joseph@purplebeard.co.uk::a2840d26-4401-46ce-837a-825901afe1b0" providerId="AD" clId="Web-{CEDA1F8C-5B17-6B05-4002-BC7542C647F5}" dt="2022-02-21T08:42:47.199" v="537"/>
      <pc:docMkLst>
        <pc:docMk/>
      </pc:docMkLst>
      <pc:sldChg chg="modSp add replId">
        <pc:chgData name="Joseph  Witcombe" userId="S::joseph@purplebeard.co.uk::a2840d26-4401-46ce-837a-825901afe1b0" providerId="AD" clId="Web-{CEDA1F8C-5B17-6B05-4002-BC7542C647F5}" dt="2022-02-20T08:04:07.534" v="29" actId="20577"/>
        <pc:sldMkLst>
          <pc:docMk/>
          <pc:sldMk cId="1633531861" sldId="347"/>
        </pc:sldMkLst>
        <pc:spChg chg="mod">
          <ac:chgData name="Joseph  Witcombe" userId="S::joseph@purplebeard.co.uk::a2840d26-4401-46ce-837a-825901afe1b0" providerId="AD" clId="Web-{CEDA1F8C-5B17-6B05-4002-BC7542C647F5}" dt="2022-02-20T08:04:07.534" v="29" actId="20577"/>
          <ac:spMkLst>
            <pc:docMk/>
            <pc:sldMk cId="1633531861" sldId="347"/>
            <ac:spMk id="2" creationId="{A0FABE5F-A336-4FD2-8E18-B8DC59209C81}"/>
          </ac:spMkLst>
        </pc:spChg>
        <pc:spChg chg="mod">
          <ac:chgData name="Joseph  Witcombe" userId="S::joseph@purplebeard.co.uk::a2840d26-4401-46ce-837a-825901afe1b0" providerId="AD" clId="Web-{CEDA1F8C-5B17-6B05-4002-BC7542C647F5}" dt="2022-02-20T08:03:40.220" v="6" actId="20577"/>
          <ac:spMkLst>
            <pc:docMk/>
            <pc:sldMk cId="1633531861" sldId="347"/>
            <ac:spMk id="5" creationId="{481AA86E-3DC1-4DCA-BC38-33D5B631259A}"/>
          </ac:spMkLst>
        </pc:spChg>
      </pc:sldChg>
      <pc:sldChg chg="modSp add replId">
        <pc:chgData name="Joseph  Witcombe" userId="S::joseph@purplebeard.co.uk::a2840d26-4401-46ce-837a-825901afe1b0" providerId="AD" clId="Web-{CEDA1F8C-5B17-6B05-4002-BC7542C647F5}" dt="2022-02-20T08:16:13.735" v="103" actId="20577"/>
        <pc:sldMkLst>
          <pc:docMk/>
          <pc:sldMk cId="2598976821" sldId="348"/>
        </pc:sldMkLst>
        <pc:spChg chg="mod">
          <ac:chgData name="Joseph  Witcombe" userId="S::joseph@purplebeard.co.uk::a2840d26-4401-46ce-837a-825901afe1b0" providerId="AD" clId="Web-{CEDA1F8C-5B17-6B05-4002-BC7542C647F5}" dt="2022-02-20T08:16:13.735" v="103" actId="20577"/>
          <ac:spMkLst>
            <pc:docMk/>
            <pc:sldMk cId="2598976821" sldId="348"/>
            <ac:spMk id="2" creationId="{A0FABE5F-A336-4FD2-8E18-B8DC59209C81}"/>
          </ac:spMkLst>
        </pc:spChg>
        <pc:spChg chg="mod">
          <ac:chgData name="Joseph  Witcombe" userId="S::joseph@purplebeard.co.uk::a2840d26-4401-46ce-837a-825901afe1b0" providerId="AD" clId="Web-{CEDA1F8C-5B17-6B05-4002-BC7542C647F5}" dt="2022-02-20T08:13:49.226" v="33" actId="20577"/>
          <ac:spMkLst>
            <pc:docMk/>
            <pc:sldMk cId="2598976821" sldId="348"/>
            <ac:spMk id="5" creationId="{481AA86E-3DC1-4DCA-BC38-33D5B631259A}"/>
          </ac:spMkLst>
        </pc:spChg>
      </pc:sldChg>
      <pc:sldChg chg="modSp add replId">
        <pc:chgData name="Joseph  Witcombe" userId="S::joseph@purplebeard.co.uk::a2840d26-4401-46ce-837a-825901afe1b0" providerId="AD" clId="Web-{CEDA1F8C-5B17-6B05-4002-BC7542C647F5}" dt="2022-02-20T10:39:47.031" v="318" actId="20577"/>
        <pc:sldMkLst>
          <pc:docMk/>
          <pc:sldMk cId="919156798" sldId="349"/>
        </pc:sldMkLst>
        <pc:spChg chg="mod">
          <ac:chgData name="Joseph  Witcombe" userId="S::joseph@purplebeard.co.uk::a2840d26-4401-46ce-837a-825901afe1b0" providerId="AD" clId="Web-{CEDA1F8C-5B17-6B05-4002-BC7542C647F5}" dt="2022-02-20T10:39:47.031" v="318" actId="20577"/>
          <ac:spMkLst>
            <pc:docMk/>
            <pc:sldMk cId="919156798" sldId="349"/>
            <ac:spMk id="2" creationId="{A0FABE5F-A336-4FD2-8E18-B8DC59209C81}"/>
          </ac:spMkLst>
        </pc:spChg>
        <pc:spChg chg="mod">
          <ac:chgData name="Joseph  Witcombe" userId="S::joseph@purplebeard.co.uk::a2840d26-4401-46ce-837a-825901afe1b0" providerId="AD" clId="Web-{CEDA1F8C-5B17-6B05-4002-BC7542C647F5}" dt="2022-02-20T10:27:31.690" v="111" actId="20577"/>
          <ac:spMkLst>
            <pc:docMk/>
            <pc:sldMk cId="919156798" sldId="349"/>
            <ac:spMk id="5" creationId="{481AA86E-3DC1-4DCA-BC38-33D5B631259A}"/>
          </ac:spMkLst>
        </pc:spChg>
      </pc:sldChg>
      <pc:sldChg chg="modSp add replId">
        <pc:chgData name="Joseph  Witcombe" userId="S::joseph@purplebeard.co.uk::a2840d26-4401-46ce-837a-825901afe1b0" providerId="AD" clId="Web-{CEDA1F8C-5B17-6B05-4002-BC7542C647F5}" dt="2022-02-20T10:49:17.115" v="467" actId="20577"/>
        <pc:sldMkLst>
          <pc:docMk/>
          <pc:sldMk cId="1523722584" sldId="350"/>
        </pc:sldMkLst>
        <pc:spChg chg="mod">
          <ac:chgData name="Joseph  Witcombe" userId="S::joseph@purplebeard.co.uk::a2840d26-4401-46ce-837a-825901afe1b0" providerId="AD" clId="Web-{CEDA1F8C-5B17-6B05-4002-BC7542C647F5}" dt="2022-02-20T10:49:17.115" v="467" actId="20577"/>
          <ac:spMkLst>
            <pc:docMk/>
            <pc:sldMk cId="1523722584" sldId="350"/>
            <ac:spMk id="2" creationId="{A0FABE5F-A336-4FD2-8E18-B8DC59209C81}"/>
          </ac:spMkLst>
        </pc:spChg>
        <pc:spChg chg="mod">
          <ac:chgData name="Joseph  Witcombe" userId="S::joseph@purplebeard.co.uk::a2840d26-4401-46ce-837a-825901afe1b0" providerId="AD" clId="Web-{CEDA1F8C-5B17-6B05-4002-BC7542C647F5}" dt="2022-02-20T10:39:59.125" v="323" actId="20577"/>
          <ac:spMkLst>
            <pc:docMk/>
            <pc:sldMk cId="1523722584" sldId="350"/>
            <ac:spMk id="5" creationId="{481AA86E-3DC1-4DCA-BC38-33D5B631259A}"/>
          </ac:spMkLst>
        </pc:spChg>
      </pc:sldChg>
      <pc:sldChg chg="modSp add replId">
        <pc:chgData name="Joseph  Witcombe" userId="S::joseph@purplebeard.co.uk::a2840d26-4401-46ce-837a-825901afe1b0" providerId="AD" clId="Web-{CEDA1F8C-5B17-6B05-4002-BC7542C647F5}" dt="2022-02-20T19:03:29.227" v="476" actId="20577"/>
        <pc:sldMkLst>
          <pc:docMk/>
          <pc:sldMk cId="4239049177" sldId="351"/>
        </pc:sldMkLst>
        <pc:spChg chg="mod">
          <ac:chgData name="Joseph  Witcombe" userId="S::joseph@purplebeard.co.uk::a2840d26-4401-46ce-837a-825901afe1b0" providerId="AD" clId="Web-{CEDA1F8C-5B17-6B05-4002-BC7542C647F5}" dt="2022-02-20T19:03:29.227" v="476" actId="20577"/>
          <ac:spMkLst>
            <pc:docMk/>
            <pc:sldMk cId="4239049177" sldId="351"/>
            <ac:spMk id="2" creationId="{A0FABE5F-A336-4FD2-8E18-B8DC59209C81}"/>
          </ac:spMkLst>
        </pc:spChg>
        <pc:spChg chg="mod">
          <ac:chgData name="Joseph  Witcombe" userId="S::joseph@purplebeard.co.uk::a2840d26-4401-46ce-837a-825901afe1b0" providerId="AD" clId="Web-{CEDA1F8C-5B17-6B05-4002-BC7542C647F5}" dt="2022-02-20T19:03:20.571" v="472" actId="20577"/>
          <ac:spMkLst>
            <pc:docMk/>
            <pc:sldMk cId="4239049177" sldId="351"/>
            <ac:spMk id="5" creationId="{481AA86E-3DC1-4DCA-BC38-33D5B631259A}"/>
          </ac:spMkLst>
        </pc:spChg>
      </pc:sldChg>
      <pc:sldChg chg="delSp modSp add replId">
        <pc:chgData name="Joseph  Witcombe" userId="S::joseph@purplebeard.co.uk::a2840d26-4401-46ce-837a-825901afe1b0" providerId="AD" clId="Web-{CEDA1F8C-5B17-6B05-4002-BC7542C647F5}" dt="2022-02-21T08:42:47.199" v="537"/>
        <pc:sldMkLst>
          <pc:docMk/>
          <pc:sldMk cId="1331162932" sldId="352"/>
        </pc:sldMkLst>
        <pc:spChg chg="mod">
          <ac:chgData name="Joseph  Witcombe" userId="S::joseph@purplebeard.co.uk::a2840d26-4401-46ce-837a-825901afe1b0" providerId="AD" clId="Web-{CEDA1F8C-5B17-6B05-4002-BC7542C647F5}" dt="2022-02-21T08:41:35.492" v="489" actId="20577"/>
          <ac:spMkLst>
            <pc:docMk/>
            <pc:sldMk cId="1331162932" sldId="352"/>
            <ac:spMk id="8" creationId="{7674CEBC-653B-49CD-8BD4-81BCDAAE7367}"/>
          </ac:spMkLst>
        </pc:spChg>
        <pc:spChg chg="mod">
          <ac:chgData name="Joseph  Witcombe" userId="S::joseph@purplebeard.co.uk::a2840d26-4401-46ce-837a-825901afe1b0" providerId="AD" clId="Web-{CEDA1F8C-5B17-6B05-4002-BC7542C647F5}" dt="2022-02-21T08:42:44.886" v="536" actId="20577"/>
          <ac:spMkLst>
            <pc:docMk/>
            <pc:sldMk cId="1331162932" sldId="352"/>
            <ac:spMk id="9" creationId="{2C8716AC-2167-4A6C-B2A3-B3B2FF1E6DBB}"/>
          </ac:spMkLst>
        </pc:spChg>
        <pc:picChg chg="del">
          <ac:chgData name="Joseph  Witcombe" userId="S::joseph@purplebeard.co.uk::a2840d26-4401-46ce-837a-825901afe1b0" providerId="AD" clId="Web-{CEDA1F8C-5B17-6B05-4002-BC7542C647F5}" dt="2022-02-21T08:42:47.199" v="537"/>
          <ac:picMkLst>
            <pc:docMk/>
            <pc:sldMk cId="1331162932" sldId="352"/>
            <ac:picMk id="2" creationId="{8D5C64D0-31F8-434C-BB12-7A2ECC6259D6}"/>
          </ac:picMkLst>
        </pc:picChg>
      </pc:sldChg>
    </pc:docChg>
  </pc:docChgLst>
  <pc:docChgLst>
    <pc:chgData name="Joseph  Witcombe" userId="S::joseph@purplebeard.co.uk::a2840d26-4401-46ce-837a-825901afe1b0" providerId="AD" clId="Web-{FC6261E7-3842-BD27-53F2-6E29A62CE1D8}"/>
    <pc:docChg chg="addSld modSld sldOrd">
      <pc:chgData name="Joseph  Witcombe" userId="S::joseph@purplebeard.co.uk::a2840d26-4401-46ce-837a-825901afe1b0" providerId="AD" clId="Web-{FC6261E7-3842-BD27-53F2-6E29A62CE1D8}" dt="2022-01-06T22:47:27.983" v="495"/>
      <pc:docMkLst>
        <pc:docMk/>
      </pc:docMkLst>
      <pc:sldChg chg="modNotes">
        <pc:chgData name="Joseph  Witcombe" userId="S::joseph@purplebeard.co.uk::a2840d26-4401-46ce-837a-825901afe1b0" providerId="AD" clId="Web-{FC6261E7-3842-BD27-53F2-6E29A62CE1D8}" dt="2022-01-06T20:17:09.957" v="128"/>
        <pc:sldMkLst>
          <pc:docMk/>
          <pc:sldMk cId="3588611987" sldId="297"/>
        </pc:sldMkLst>
      </pc:sldChg>
      <pc:sldChg chg="modNotes">
        <pc:chgData name="Joseph  Witcombe" userId="S::joseph@purplebeard.co.uk::a2840d26-4401-46ce-837a-825901afe1b0" providerId="AD" clId="Web-{FC6261E7-3842-BD27-53F2-6E29A62CE1D8}" dt="2022-01-06T21:28:33.281" v="468"/>
        <pc:sldMkLst>
          <pc:docMk/>
          <pc:sldMk cId="2950127719" sldId="299"/>
        </pc:sldMkLst>
      </pc:sldChg>
      <pc:sldChg chg="modNotes">
        <pc:chgData name="Joseph  Witcombe" userId="S::joseph@purplebeard.co.uk::a2840d26-4401-46ce-837a-825901afe1b0" providerId="AD" clId="Web-{FC6261E7-3842-BD27-53F2-6E29A62CE1D8}" dt="2022-01-06T20:03:24.870" v="54"/>
        <pc:sldMkLst>
          <pc:docMk/>
          <pc:sldMk cId="3844503272" sldId="306"/>
        </pc:sldMkLst>
      </pc:sldChg>
      <pc:sldChg chg="modNotes">
        <pc:chgData name="Joseph  Witcombe" userId="S::joseph@purplebeard.co.uk::a2840d26-4401-46ce-837a-825901afe1b0" providerId="AD" clId="Web-{FC6261E7-3842-BD27-53F2-6E29A62CE1D8}" dt="2022-01-06T20:03:03.479" v="53"/>
        <pc:sldMkLst>
          <pc:docMk/>
          <pc:sldMk cId="4013023479" sldId="308"/>
        </pc:sldMkLst>
      </pc:sldChg>
      <pc:sldChg chg="addSp delSp modSp add ord replId">
        <pc:chgData name="Joseph  Witcombe" userId="S::joseph@purplebeard.co.uk::a2840d26-4401-46ce-837a-825901afe1b0" providerId="AD" clId="Web-{FC6261E7-3842-BD27-53F2-6E29A62CE1D8}" dt="2022-01-06T22:47:27.983" v="495"/>
        <pc:sldMkLst>
          <pc:docMk/>
          <pc:sldMk cId="2075643610" sldId="310"/>
        </pc:sldMkLst>
        <pc:spChg chg="mod">
          <ac:chgData name="Joseph  Witcombe" userId="S::joseph@purplebeard.co.uk::a2840d26-4401-46ce-837a-825901afe1b0" providerId="AD" clId="Web-{FC6261E7-3842-BD27-53F2-6E29A62CE1D8}" dt="2022-01-06T22:46:29.935" v="492" actId="20577"/>
          <ac:spMkLst>
            <pc:docMk/>
            <pc:sldMk cId="2075643610" sldId="310"/>
            <ac:spMk id="4" creationId="{CDD22059-14EE-465D-A240-7265D0041005}"/>
          </ac:spMkLst>
        </pc:spChg>
        <pc:picChg chg="add del mod">
          <ac:chgData name="Joseph  Witcombe" userId="S::joseph@purplebeard.co.uk::a2840d26-4401-46ce-837a-825901afe1b0" providerId="AD" clId="Web-{FC6261E7-3842-BD27-53F2-6E29A62CE1D8}" dt="2022-01-06T22:46:48.873" v="494"/>
          <ac:picMkLst>
            <pc:docMk/>
            <pc:sldMk cId="2075643610" sldId="310"/>
            <ac:picMk id="3" creationId="{C2DB053F-D6C9-4961-8946-62A7A8C748F5}"/>
          </ac:picMkLst>
        </pc:picChg>
        <pc:picChg chg="del">
          <ac:chgData name="Joseph  Witcombe" userId="S::joseph@purplebeard.co.uk::a2840d26-4401-46ce-837a-825901afe1b0" providerId="AD" clId="Web-{FC6261E7-3842-BD27-53F2-6E29A62CE1D8}" dt="2022-01-06T22:46:05.637" v="471"/>
          <ac:picMkLst>
            <pc:docMk/>
            <pc:sldMk cId="2075643610" sldId="310"/>
            <ac:picMk id="5" creationId="{9E885CC5-117A-4DB8-BDA5-481F83905E16}"/>
          </ac:picMkLst>
        </pc:picChg>
        <pc:picChg chg="add mod">
          <ac:chgData name="Joseph  Witcombe" userId="S::joseph@purplebeard.co.uk::a2840d26-4401-46ce-837a-825901afe1b0" providerId="AD" clId="Web-{FC6261E7-3842-BD27-53F2-6E29A62CE1D8}" dt="2022-01-06T22:47:27.983" v="495"/>
          <ac:picMkLst>
            <pc:docMk/>
            <pc:sldMk cId="2075643610" sldId="310"/>
            <ac:picMk id="6" creationId="{DB196AF0-7ED2-4B6F-A8B6-6337CB2D6459}"/>
          </ac:picMkLst>
        </pc:picChg>
      </pc:sldChg>
    </pc:docChg>
  </pc:docChgLst>
  <pc:docChgLst>
    <pc:chgData name="Joseph  Witcombe" userId="S::joseph@purplebeard.co.uk::a2840d26-4401-46ce-837a-825901afe1b0" providerId="AD" clId="Web-{A8C16307-BEB3-80D4-872D-0A5AEFBBB789}"/>
    <pc:docChg chg="modSld">
      <pc:chgData name="Joseph  Witcombe" userId="S::joseph@purplebeard.co.uk::a2840d26-4401-46ce-837a-825901afe1b0" providerId="AD" clId="Web-{A8C16307-BEB3-80D4-872D-0A5AEFBBB789}" dt="2022-01-07T10:39:45.915" v="1" actId="1076"/>
      <pc:docMkLst>
        <pc:docMk/>
      </pc:docMkLst>
      <pc:sldChg chg="modSp">
        <pc:chgData name="Joseph  Witcombe" userId="S::joseph@purplebeard.co.uk::a2840d26-4401-46ce-837a-825901afe1b0" providerId="AD" clId="Web-{A8C16307-BEB3-80D4-872D-0A5AEFBBB789}" dt="2022-01-07T10:39:45.915" v="1" actId="1076"/>
        <pc:sldMkLst>
          <pc:docMk/>
          <pc:sldMk cId="1617218094" sldId="305"/>
        </pc:sldMkLst>
        <pc:grpChg chg="mod">
          <ac:chgData name="Joseph  Witcombe" userId="S::joseph@purplebeard.co.uk::a2840d26-4401-46ce-837a-825901afe1b0" providerId="AD" clId="Web-{A8C16307-BEB3-80D4-872D-0A5AEFBBB789}" dt="2022-01-07T10:39:45.915" v="1" actId="1076"/>
          <ac:grpSpMkLst>
            <pc:docMk/>
            <pc:sldMk cId="1617218094" sldId="305"/>
            <ac:grpSpMk id="28" creationId="{B19F215D-F583-4645-BBB4-4F7A9FA1B7EE}"/>
          </ac:grpSpMkLst>
        </pc:grpChg>
      </pc:sldChg>
    </pc:docChg>
  </pc:docChgLst>
  <pc:docChgLst>
    <pc:chgData name="Joseph  Witcombe" userId="S::joseph@purplebeard.co.uk::a2840d26-4401-46ce-837a-825901afe1b0" providerId="AD" clId="Web-{EE9A4C0F-6A82-7A01-DCA4-738D9886B120}"/>
    <pc:docChg chg="addSld delSld modSld">
      <pc:chgData name="Joseph  Witcombe" userId="S::joseph@purplebeard.co.uk::a2840d26-4401-46ce-837a-825901afe1b0" providerId="AD" clId="Web-{EE9A4C0F-6A82-7A01-DCA4-738D9886B120}" dt="2021-12-27T23:43:33.083" v="44" actId="20577"/>
      <pc:docMkLst>
        <pc:docMk/>
      </pc:docMkLst>
      <pc:sldChg chg="modSp">
        <pc:chgData name="Joseph  Witcombe" userId="S::joseph@purplebeard.co.uk::a2840d26-4401-46ce-837a-825901afe1b0" providerId="AD" clId="Web-{EE9A4C0F-6A82-7A01-DCA4-738D9886B120}" dt="2021-12-27T23:42:08" v="16" actId="20577"/>
        <pc:sldMkLst>
          <pc:docMk/>
          <pc:sldMk cId="0" sldId="256"/>
        </pc:sldMkLst>
        <pc:spChg chg="mod">
          <ac:chgData name="Joseph  Witcombe" userId="S::joseph@purplebeard.co.uk::a2840d26-4401-46ce-837a-825901afe1b0" providerId="AD" clId="Web-{EE9A4C0F-6A82-7A01-DCA4-738D9886B120}" dt="2021-12-27T23:42:08" v="16" actId="20577"/>
          <ac:spMkLst>
            <pc:docMk/>
            <pc:sldMk cId="0" sldId="256"/>
            <ac:spMk id="45" creationId="{00000000-0000-0000-0000-000000000000}"/>
          </ac:spMkLst>
        </pc:spChg>
      </pc:sldChg>
      <pc:sldChg chg="del">
        <pc:chgData name="Joseph  Witcombe" userId="S::joseph@purplebeard.co.uk::a2840d26-4401-46ce-837a-825901afe1b0" providerId="AD" clId="Web-{EE9A4C0F-6A82-7A01-DCA4-738D9886B120}" dt="2021-12-27T23:41:04.433" v="4"/>
        <pc:sldMkLst>
          <pc:docMk/>
          <pc:sldMk cId="0" sldId="257"/>
        </pc:sldMkLst>
      </pc:sldChg>
      <pc:sldChg chg="del">
        <pc:chgData name="Joseph  Witcombe" userId="S::joseph@purplebeard.co.uk::a2840d26-4401-46ce-837a-825901afe1b0" providerId="AD" clId="Web-{EE9A4C0F-6A82-7A01-DCA4-738D9886B120}" dt="2021-12-27T23:41:04.433" v="3"/>
        <pc:sldMkLst>
          <pc:docMk/>
          <pc:sldMk cId="0" sldId="258"/>
        </pc:sldMkLst>
      </pc:sldChg>
      <pc:sldChg chg="del">
        <pc:chgData name="Joseph  Witcombe" userId="S::joseph@purplebeard.co.uk::a2840d26-4401-46ce-837a-825901afe1b0" providerId="AD" clId="Web-{EE9A4C0F-6A82-7A01-DCA4-738D9886B120}" dt="2021-12-27T23:41:04.433" v="2"/>
        <pc:sldMkLst>
          <pc:docMk/>
          <pc:sldMk cId="0" sldId="259"/>
        </pc:sldMkLst>
      </pc:sldChg>
      <pc:sldChg chg="del">
        <pc:chgData name="Joseph  Witcombe" userId="S::joseph@purplebeard.co.uk::a2840d26-4401-46ce-837a-825901afe1b0" providerId="AD" clId="Web-{EE9A4C0F-6A82-7A01-DCA4-738D9886B120}" dt="2021-12-27T23:41:04.433" v="1"/>
        <pc:sldMkLst>
          <pc:docMk/>
          <pc:sldMk cId="0" sldId="260"/>
        </pc:sldMkLst>
      </pc:sldChg>
      <pc:sldChg chg="del">
        <pc:chgData name="Joseph  Witcombe" userId="S::joseph@purplebeard.co.uk::a2840d26-4401-46ce-837a-825901afe1b0" providerId="AD" clId="Web-{EE9A4C0F-6A82-7A01-DCA4-738D9886B120}" dt="2021-12-27T23:41:04.433" v="0"/>
        <pc:sldMkLst>
          <pc:docMk/>
          <pc:sldMk cId="0" sldId="261"/>
        </pc:sldMkLst>
      </pc:sldChg>
      <pc:sldChg chg="addSp delSp modSp">
        <pc:chgData name="Joseph  Witcombe" userId="S::joseph@purplebeard.co.uk::a2840d26-4401-46ce-837a-825901afe1b0" providerId="AD" clId="Web-{EE9A4C0F-6A82-7A01-DCA4-738D9886B120}" dt="2021-12-27T23:42:13.109" v="18" actId="20577"/>
        <pc:sldMkLst>
          <pc:docMk/>
          <pc:sldMk cId="0" sldId="263"/>
        </pc:sldMkLst>
        <pc:spChg chg="add del mod">
          <ac:chgData name="Joseph  Witcombe" userId="S::joseph@purplebeard.co.uk::a2840d26-4401-46ce-837a-825901afe1b0" providerId="AD" clId="Web-{EE9A4C0F-6A82-7A01-DCA4-738D9886B120}" dt="2021-12-27T23:41:46.123" v="10"/>
          <ac:spMkLst>
            <pc:docMk/>
            <pc:sldMk cId="0" sldId="263"/>
            <ac:spMk id="4" creationId="{809519EE-953F-485B-BC4C-F90185FF6DE8}"/>
          </ac:spMkLst>
        </pc:spChg>
        <pc:spChg chg="del">
          <ac:chgData name="Joseph  Witcombe" userId="S::joseph@purplebeard.co.uk::a2840d26-4401-46ce-837a-825901afe1b0" providerId="AD" clId="Web-{EE9A4C0F-6A82-7A01-DCA4-738D9886B120}" dt="2021-12-27T23:41:26.403" v="5"/>
          <ac:spMkLst>
            <pc:docMk/>
            <pc:sldMk cId="0" sldId="263"/>
            <ac:spMk id="102" creationId="{00000000-0000-0000-0000-000000000000}"/>
          </ac:spMkLst>
        </pc:spChg>
        <pc:spChg chg="del mod">
          <ac:chgData name="Joseph  Witcombe" userId="S::joseph@purplebeard.co.uk::a2840d26-4401-46ce-837a-825901afe1b0" providerId="AD" clId="Web-{EE9A4C0F-6A82-7A01-DCA4-738D9886B120}" dt="2021-12-27T23:41:42.435" v="9"/>
          <ac:spMkLst>
            <pc:docMk/>
            <pc:sldMk cId="0" sldId="263"/>
            <ac:spMk id="104" creationId="{00000000-0000-0000-0000-000000000000}"/>
          </ac:spMkLst>
        </pc:spChg>
        <pc:spChg chg="mod">
          <ac:chgData name="Joseph  Witcombe" userId="S::joseph@purplebeard.co.uk::a2840d26-4401-46ce-837a-825901afe1b0" providerId="AD" clId="Web-{EE9A4C0F-6A82-7A01-DCA4-738D9886B120}" dt="2021-12-27T23:42:13.109" v="18" actId="20577"/>
          <ac:spMkLst>
            <pc:docMk/>
            <pc:sldMk cId="0" sldId="263"/>
            <ac:spMk id="105" creationId="{00000000-0000-0000-0000-000000000000}"/>
          </ac:spMkLst>
        </pc:spChg>
        <pc:picChg chg="add mod">
          <ac:chgData name="Joseph  Witcombe" userId="S::joseph@purplebeard.co.uk::a2840d26-4401-46ce-837a-825901afe1b0" providerId="AD" clId="Web-{EE9A4C0F-6A82-7A01-DCA4-738D9886B120}" dt="2021-12-27T23:41:57.390" v="14" actId="1076"/>
          <ac:picMkLst>
            <pc:docMk/>
            <pc:sldMk cId="0" sldId="263"/>
            <ac:picMk id="2" creationId="{B4BEA807-42CE-4051-9BBC-5109F7F5C8DD}"/>
          </ac:picMkLst>
        </pc:picChg>
      </pc:sldChg>
      <pc:sldChg chg="del">
        <pc:chgData name="Joseph  Witcombe" userId="S::joseph@purplebeard.co.uk::a2840d26-4401-46ce-837a-825901afe1b0" providerId="AD" clId="Web-{EE9A4C0F-6A82-7A01-DCA4-738D9886B120}" dt="2021-12-27T23:43:03.738" v="34"/>
        <pc:sldMkLst>
          <pc:docMk/>
          <pc:sldMk cId="0" sldId="264"/>
        </pc:sldMkLst>
      </pc:sldChg>
      <pc:sldChg chg="del">
        <pc:chgData name="Joseph  Witcombe" userId="S::joseph@purplebeard.co.uk::a2840d26-4401-46ce-837a-825901afe1b0" providerId="AD" clId="Web-{EE9A4C0F-6A82-7A01-DCA4-738D9886B120}" dt="2021-12-27T23:43:03.738" v="33"/>
        <pc:sldMkLst>
          <pc:docMk/>
          <pc:sldMk cId="0" sldId="265"/>
        </pc:sldMkLst>
      </pc:sldChg>
      <pc:sldChg chg="del">
        <pc:chgData name="Joseph  Witcombe" userId="S::joseph@purplebeard.co.uk::a2840d26-4401-46ce-837a-825901afe1b0" providerId="AD" clId="Web-{EE9A4C0F-6A82-7A01-DCA4-738D9886B120}" dt="2021-12-27T23:43:03.738" v="32"/>
        <pc:sldMkLst>
          <pc:docMk/>
          <pc:sldMk cId="0" sldId="266"/>
        </pc:sldMkLst>
      </pc:sldChg>
      <pc:sldChg chg="del">
        <pc:chgData name="Joseph  Witcombe" userId="S::joseph@purplebeard.co.uk::a2840d26-4401-46ce-837a-825901afe1b0" providerId="AD" clId="Web-{EE9A4C0F-6A82-7A01-DCA4-738D9886B120}" dt="2021-12-27T23:43:03.738" v="31"/>
        <pc:sldMkLst>
          <pc:docMk/>
          <pc:sldMk cId="0" sldId="267"/>
        </pc:sldMkLst>
      </pc:sldChg>
      <pc:sldChg chg="del">
        <pc:chgData name="Joseph  Witcombe" userId="S::joseph@purplebeard.co.uk::a2840d26-4401-46ce-837a-825901afe1b0" providerId="AD" clId="Web-{EE9A4C0F-6A82-7A01-DCA4-738D9886B120}" dt="2021-12-27T23:43:03.738" v="30"/>
        <pc:sldMkLst>
          <pc:docMk/>
          <pc:sldMk cId="0" sldId="268"/>
        </pc:sldMkLst>
      </pc:sldChg>
      <pc:sldChg chg="del">
        <pc:chgData name="Joseph  Witcombe" userId="S::joseph@purplebeard.co.uk::a2840d26-4401-46ce-837a-825901afe1b0" providerId="AD" clId="Web-{EE9A4C0F-6A82-7A01-DCA4-738D9886B120}" dt="2021-12-27T23:43:03.738" v="29"/>
        <pc:sldMkLst>
          <pc:docMk/>
          <pc:sldMk cId="0" sldId="269"/>
        </pc:sldMkLst>
      </pc:sldChg>
      <pc:sldChg chg="del">
        <pc:chgData name="Joseph  Witcombe" userId="S::joseph@purplebeard.co.uk::a2840d26-4401-46ce-837a-825901afe1b0" providerId="AD" clId="Web-{EE9A4C0F-6A82-7A01-DCA4-738D9886B120}" dt="2021-12-27T23:43:03.738" v="28"/>
        <pc:sldMkLst>
          <pc:docMk/>
          <pc:sldMk cId="0" sldId="270"/>
        </pc:sldMkLst>
      </pc:sldChg>
      <pc:sldChg chg="del">
        <pc:chgData name="Joseph  Witcombe" userId="S::joseph@purplebeard.co.uk::a2840d26-4401-46ce-837a-825901afe1b0" providerId="AD" clId="Web-{EE9A4C0F-6A82-7A01-DCA4-738D9886B120}" dt="2021-12-27T23:43:03.738" v="27"/>
        <pc:sldMkLst>
          <pc:docMk/>
          <pc:sldMk cId="0" sldId="271"/>
        </pc:sldMkLst>
      </pc:sldChg>
      <pc:sldChg chg="del">
        <pc:chgData name="Joseph  Witcombe" userId="S::joseph@purplebeard.co.uk::a2840d26-4401-46ce-837a-825901afe1b0" providerId="AD" clId="Web-{EE9A4C0F-6A82-7A01-DCA4-738D9886B120}" dt="2021-12-27T23:43:03.738" v="26"/>
        <pc:sldMkLst>
          <pc:docMk/>
          <pc:sldMk cId="0" sldId="272"/>
        </pc:sldMkLst>
      </pc:sldChg>
      <pc:sldChg chg="del">
        <pc:chgData name="Joseph  Witcombe" userId="S::joseph@purplebeard.co.uk::a2840d26-4401-46ce-837a-825901afe1b0" providerId="AD" clId="Web-{EE9A4C0F-6A82-7A01-DCA4-738D9886B120}" dt="2021-12-27T23:43:03.738" v="25"/>
        <pc:sldMkLst>
          <pc:docMk/>
          <pc:sldMk cId="0" sldId="273"/>
        </pc:sldMkLst>
      </pc:sldChg>
      <pc:sldChg chg="del">
        <pc:chgData name="Joseph  Witcombe" userId="S::joseph@purplebeard.co.uk::a2840d26-4401-46ce-837a-825901afe1b0" providerId="AD" clId="Web-{EE9A4C0F-6A82-7A01-DCA4-738D9886B120}" dt="2021-12-27T23:43:03.722" v="24"/>
        <pc:sldMkLst>
          <pc:docMk/>
          <pc:sldMk cId="0" sldId="274"/>
        </pc:sldMkLst>
      </pc:sldChg>
      <pc:sldChg chg="del">
        <pc:chgData name="Joseph  Witcombe" userId="S::joseph@purplebeard.co.uk::a2840d26-4401-46ce-837a-825901afe1b0" providerId="AD" clId="Web-{EE9A4C0F-6A82-7A01-DCA4-738D9886B120}" dt="2021-12-27T23:43:03.722" v="23"/>
        <pc:sldMkLst>
          <pc:docMk/>
          <pc:sldMk cId="0" sldId="275"/>
        </pc:sldMkLst>
      </pc:sldChg>
      <pc:sldChg chg="del">
        <pc:chgData name="Joseph  Witcombe" userId="S::joseph@purplebeard.co.uk::a2840d26-4401-46ce-837a-825901afe1b0" providerId="AD" clId="Web-{EE9A4C0F-6A82-7A01-DCA4-738D9886B120}" dt="2021-12-27T23:43:03.722" v="22"/>
        <pc:sldMkLst>
          <pc:docMk/>
          <pc:sldMk cId="0" sldId="276"/>
        </pc:sldMkLst>
      </pc:sldChg>
      <pc:sldChg chg="del">
        <pc:chgData name="Joseph  Witcombe" userId="S::joseph@purplebeard.co.uk::a2840d26-4401-46ce-837a-825901afe1b0" providerId="AD" clId="Web-{EE9A4C0F-6A82-7A01-DCA4-738D9886B120}" dt="2021-12-27T23:43:03.722" v="21"/>
        <pc:sldMkLst>
          <pc:docMk/>
          <pc:sldMk cId="0" sldId="277"/>
        </pc:sldMkLst>
      </pc:sldChg>
      <pc:sldChg chg="del">
        <pc:chgData name="Joseph  Witcombe" userId="S::joseph@purplebeard.co.uk::a2840d26-4401-46ce-837a-825901afe1b0" providerId="AD" clId="Web-{EE9A4C0F-6A82-7A01-DCA4-738D9886B120}" dt="2021-12-27T23:43:03.722" v="20"/>
        <pc:sldMkLst>
          <pc:docMk/>
          <pc:sldMk cId="0" sldId="278"/>
        </pc:sldMkLst>
      </pc:sldChg>
      <pc:sldChg chg="del">
        <pc:chgData name="Joseph  Witcombe" userId="S::joseph@purplebeard.co.uk::a2840d26-4401-46ce-837a-825901afe1b0" providerId="AD" clId="Web-{EE9A4C0F-6A82-7A01-DCA4-738D9886B120}" dt="2021-12-27T23:43:03.722" v="19"/>
        <pc:sldMkLst>
          <pc:docMk/>
          <pc:sldMk cId="0" sldId="279"/>
        </pc:sldMkLst>
      </pc:sldChg>
      <pc:sldChg chg="del">
        <pc:chgData name="Joseph  Witcombe" userId="S::joseph@purplebeard.co.uk::a2840d26-4401-46ce-837a-825901afe1b0" providerId="AD" clId="Web-{EE9A4C0F-6A82-7A01-DCA4-738D9886B120}" dt="2021-12-27T23:43:19.692" v="37"/>
        <pc:sldMkLst>
          <pc:docMk/>
          <pc:sldMk cId="0" sldId="280"/>
        </pc:sldMkLst>
      </pc:sldChg>
      <pc:sldChg chg="del">
        <pc:chgData name="Joseph  Witcombe" userId="S::joseph@purplebeard.co.uk::a2840d26-4401-46ce-837a-825901afe1b0" providerId="AD" clId="Web-{EE9A4C0F-6A82-7A01-DCA4-738D9886B120}" dt="2021-12-27T23:43:10.691" v="36"/>
        <pc:sldMkLst>
          <pc:docMk/>
          <pc:sldMk cId="0" sldId="281"/>
        </pc:sldMkLst>
      </pc:sldChg>
      <pc:sldChg chg="del">
        <pc:chgData name="Joseph  Witcombe" userId="S::joseph@purplebeard.co.uk::a2840d26-4401-46ce-837a-825901afe1b0" providerId="AD" clId="Web-{EE9A4C0F-6A82-7A01-DCA4-738D9886B120}" dt="2021-12-27T23:43:10.691" v="35"/>
        <pc:sldMkLst>
          <pc:docMk/>
          <pc:sldMk cId="1416579771" sldId="282"/>
        </pc:sldMkLst>
      </pc:sldChg>
      <pc:sldChg chg="modSp">
        <pc:chgData name="Joseph  Witcombe" userId="S::joseph@purplebeard.co.uk::a2840d26-4401-46ce-837a-825901afe1b0" providerId="AD" clId="Web-{EE9A4C0F-6A82-7A01-DCA4-738D9886B120}" dt="2021-12-27T23:43:33.083" v="44" actId="20577"/>
        <pc:sldMkLst>
          <pc:docMk/>
          <pc:sldMk cId="0" sldId="284"/>
        </pc:sldMkLst>
        <pc:spChg chg="mod">
          <ac:chgData name="Joseph  Witcombe" userId="S::joseph@purplebeard.co.uk::a2840d26-4401-46ce-837a-825901afe1b0" providerId="AD" clId="Web-{EE9A4C0F-6A82-7A01-DCA4-738D9886B120}" dt="2021-12-27T23:43:33.083" v="44" actId="20577"/>
          <ac:spMkLst>
            <pc:docMk/>
            <pc:sldMk cId="0" sldId="284"/>
            <ac:spMk id="315" creationId="{00000000-0000-0000-0000-000000000000}"/>
          </ac:spMkLst>
        </pc:spChg>
      </pc:sldChg>
      <pc:sldChg chg="add replId">
        <pc:chgData name="Joseph  Witcombe" userId="S::joseph@purplebeard.co.uk::a2840d26-4401-46ce-837a-825901afe1b0" providerId="AD" clId="Web-{EE9A4C0F-6A82-7A01-DCA4-738D9886B120}" dt="2021-12-27T23:43:24.583" v="38"/>
        <pc:sldMkLst>
          <pc:docMk/>
          <pc:sldMk cId="3529941380" sldId="285"/>
        </pc:sldMkLst>
      </pc:sldChg>
    </pc:docChg>
  </pc:docChgLst>
  <pc:docChgLst>
    <pc:chgData name="Joseph  Witcombe" userId="S::joseph@purplebeard.co.uk::a2840d26-4401-46ce-837a-825901afe1b0" providerId="AD" clId="Web-{F9B08992-0C8B-1D4E-B389-E764C11C9A7E}"/>
    <pc:docChg chg="modSld">
      <pc:chgData name="Joseph  Witcombe" userId="S::joseph@purplebeard.co.uk::a2840d26-4401-46ce-837a-825901afe1b0" providerId="AD" clId="Web-{F9B08992-0C8B-1D4E-B389-E764C11C9A7E}" dt="2022-03-11T00:33:58.950" v="0"/>
      <pc:docMkLst>
        <pc:docMk/>
      </pc:docMkLst>
      <pc:sldChg chg="modSp mod modClrScheme chgLayout">
        <pc:chgData name="Joseph  Witcombe" userId="S::joseph@purplebeard.co.uk::a2840d26-4401-46ce-837a-825901afe1b0" providerId="AD" clId="Web-{F9B08992-0C8B-1D4E-B389-E764C11C9A7E}" dt="2022-03-11T00:33:58.950" v="0"/>
        <pc:sldMkLst>
          <pc:docMk/>
          <pc:sldMk cId="922629678" sldId="310"/>
        </pc:sldMkLst>
        <pc:spChg chg="mod ord">
          <ac:chgData name="Joseph  Witcombe" userId="S::joseph@purplebeard.co.uk::a2840d26-4401-46ce-837a-825901afe1b0" providerId="AD" clId="Web-{F9B08992-0C8B-1D4E-B389-E764C11C9A7E}" dt="2022-03-11T00:33:58.950" v="0"/>
          <ac:spMkLst>
            <pc:docMk/>
            <pc:sldMk cId="922629678" sldId="310"/>
            <ac:spMk id="5" creationId="{481AA86E-3DC1-4DCA-BC38-33D5B631259A}"/>
          </ac:spMkLst>
        </pc:spChg>
        <pc:spChg chg="mod ord">
          <ac:chgData name="Joseph  Witcombe" userId="S::joseph@purplebeard.co.uk::a2840d26-4401-46ce-837a-825901afe1b0" providerId="AD" clId="Web-{F9B08992-0C8B-1D4E-B389-E764C11C9A7E}" dt="2022-03-11T00:33:58.950" v="0"/>
          <ac:spMkLst>
            <pc:docMk/>
            <pc:sldMk cId="922629678" sldId="310"/>
            <ac:spMk id="6" creationId="{EE1C1393-6558-4322-A1C5-F582FED6201F}"/>
          </ac:spMkLst>
        </pc:spChg>
      </pc:sldChg>
    </pc:docChg>
  </pc:docChgLst>
  <pc:docChgLst>
    <pc:chgData name="Joseph  Witcombe" userId="S::joseph@purplebeard.co.uk::a2840d26-4401-46ce-837a-825901afe1b0" providerId="AD" clId="Web-{722BE62E-D054-3E8B-237F-91EB75C22D9C}"/>
    <pc:docChg chg="addSld">
      <pc:chgData name="Joseph  Witcombe" userId="S::joseph@purplebeard.co.uk::a2840d26-4401-46ce-837a-825901afe1b0" providerId="AD" clId="Web-{722BE62E-D054-3E8B-237F-91EB75C22D9C}" dt="2022-03-17T22:20:50.176" v="1"/>
      <pc:docMkLst>
        <pc:docMk/>
      </pc:docMkLst>
      <pc:sldChg chg="add">
        <pc:chgData name="Joseph  Witcombe" userId="S::joseph@purplebeard.co.uk::a2840d26-4401-46ce-837a-825901afe1b0" providerId="AD" clId="Web-{722BE62E-D054-3E8B-237F-91EB75C22D9C}" dt="2022-03-17T22:20:50.114" v="0"/>
        <pc:sldMkLst>
          <pc:docMk/>
          <pc:sldMk cId="3198226948" sldId="382"/>
        </pc:sldMkLst>
      </pc:sldChg>
      <pc:sldChg chg="add">
        <pc:chgData name="Joseph  Witcombe" userId="S::joseph@purplebeard.co.uk::a2840d26-4401-46ce-837a-825901afe1b0" providerId="AD" clId="Web-{722BE62E-D054-3E8B-237F-91EB75C22D9C}" dt="2022-03-17T22:20:50.176" v="1"/>
        <pc:sldMkLst>
          <pc:docMk/>
          <pc:sldMk cId="847934119" sldId="383"/>
        </pc:sldMkLst>
      </pc:sldChg>
      <pc:sldMasterChg chg="addSldLayout">
        <pc:chgData name="Joseph  Witcombe" userId="S::joseph@purplebeard.co.uk::a2840d26-4401-46ce-837a-825901afe1b0" providerId="AD" clId="Web-{722BE62E-D054-3E8B-237F-91EB75C22D9C}" dt="2022-03-17T22:20:50.114" v="0"/>
        <pc:sldMasterMkLst>
          <pc:docMk/>
          <pc:sldMasterMk cId="0" sldId="2147483648"/>
        </pc:sldMasterMkLst>
        <pc:sldLayoutChg chg="add">
          <pc:chgData name="Joseph  Witcombe" userId="S::joseph@purplebeard.co.uk::a2840d26-4401-46ce-837a-825901afe1b0" providerId="AD" clId="Web-{722BE62E-D054-3E8B-237F-91EB75C22D9C}" dt="2022-03-17T22:20:50.114" v="0"/>
          <pc:sldLayoutMkLst>
            <pc:docMk/>
            <pc:sldMasterMk cId="0" sldId="2147483648"/>
            <pc:sldLayoutMk cId="0" sldId="2147483659"/>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0" sldId="2147483660"/>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3161205989" sldId="2147483661"/>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232052708" sldId="2147483662"/>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3043031816" sldId="2147483663"/>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589304320" sldId="2147483664"/>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0" sldId="2147483665"/>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3161205989" sldId="2147483666"/>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2379459929" sldId="2147483667"/>
          </pc:sldLayoutMkLst>
        </pc:sldLayoutChg>
      </pc:sldMasterChg>
    </pc:docChg>
  </pc:docChgLst>
  <pc:docChgLst>
    <pc:chgData name="Joseph  Witcombe" userId="S::joseph@purplebeard.co.uk::a2840d26-4401-46ce-837a-825901afe1b0" providerId="AD" clId="Web-{D6F3E16F-261B-62B6-A9DA-09E1A662ED1E}"/>
    <pc:docChg chg="addSld delSld modSld sldOrd modMainMaster">
      <pc:chgData name="Joseph  Witcombe" userId="S::joseph@purplebeard.co.uk::a2840d26-4401-46ce-837a-825901afe1b0" providerId="AD" clId="Web-{D6F3E16F-261B-62B6-A9DA-09E1A662ED1E}" dt="2022-04-15T11:30:24.811" v="84" actId="20577"/>
      <pc:docMkLst>
        <pc:docMk/>
      </pc:docMkLst>
      <pc:sldChg chg="modSp">
        <pc:chgData name="Joseph  Witcombe" userId="S::joseph@purplebeard.co.uk::a2840d26-4401-46ce-837a-825901afe1b0" providerId="AD" clId="Web-{D6F3E16F-261B-62B6-A9DA-09E1A662ED1E}" dt="2022-04-15T11:05:36.653" v="18" actId="20577"/>
        <pc:sldMkLst>
          <pc:docMk/>
          <pc:sldMk cId="3471022491" sldId="392"/>
        </pc:sldMkLst>
        <pc:spChg chg="mod">
          <ac:chgData name="Joseph  Witcombe" userId="S::joseph@purplebeard.co.uk::a2840d26-4401-46ce-837a-825901afe1b0" providerId="AD" clId="Web-{D6F3E16F-261B-62B6-A9DA-09E1A662ED1E}" dt="2022-04-15T11:05:36.653" v="18" actId="20577"/>
          <ac:spMkLst>
            <pc:docMk/>
            <pc:sldMk cId="3471022491" sldId="392"/>
            <ac:spMk id="5" creationId="{481AA86E-3DC1-4DCA-BC38-33D5B631259A}"/>
          </ac:spMkLst>
        </pc:spChg>
      </pc:sldChg>
      <pc:sldChg chg="modSp">
        <pc:chgData name="Joseph  Witcombe" userId="S::joseph@purplebeard.co.uk::a2840d26-4401-46ce-837a-825901afe1b0" providerId="AD" clId="Web-{D6F3E16F-261B-62B6-A9DA-09E1A662ED1E}" dt="2022-04-15T11:05:30.762" v="17" actId="20577"/>
        <pc:sldMkLst>
          <pc:docMk/>
          <pc:sldMk cId="2725096459" sldId="393"/>
        </pc:sldMkLst>
        <pc:spChg chg="mod">
          <ac:chgData name="Joseph  Witcombe" userId="S::joseph@purplebeard.co.uk::a2840d26-4401-46ce-837a-825901afe1b0" providerId="AD" clId="Web-{D6F3E16F-261B-62B6-A9DA-09E1A662ED1E}" dt="2022-04-15T11:05:30.762" v="17" actId="20577"/>
          <ac:spMkLst>
            <pc:docMk/>
            <pc:sldMk cId="2725096459" sldId="393"/>
            <ac:spMk id="5" creationId="{481AA86E-3DC1-4DCA-BC38-33D5B631259A}"/>
          </ac:spMkLst>
        </pc:spChg>
      </pc:sldChg>
      <pc:sldChg chg="modSp add">
        <pc:chgData name="Joseph  Witcombe" userId="S::joseph@purplebeard.co.uk::a2840d26-4401-46ce-837a-825901afe1b0" providerId="AD" clId="Web-{D6F3E16F-261B-62B6-A9DA-09E1A662ED1E}" dt="2022-04-15T11:05:20.324" v="16" actId="20577"/>
        <pc:sldMkLst>
          <pc:docMk/>
          <pc:sldMk cId="2742340722" sldId="399"/>
        </pc:sldMkLst>
        <pc:spChg chg="mod">
          <ac:chgData name="Joseph  Witcombe" userId="S::joseph@purplebeard.co.uk::a2840d26-4401-46ce-837a-825901afe1b0" providerId="AD" clId="Web-{D6F3E16F-261B-62B6-A9DA-09E1A662ED1E}" dt="2022-04-15T11:05:11.918" v="15" actId="20577"/>
          <ac:spMkLst>
            <pc:docMk/>
            <pc:sldMk cId="2742340722" sldId="399"/>
            <ac:spMk id="5" creationId="{481AA86E-3DC1-4DCA-BC38-33D5B631259A}"/>
          </ac:spMkLst>
        </pc:spChg>
        <pc:spChg chg="mod">
          <ac:chgData name="Joseph  Witcombe" userId="S::joseph@purplebeard.co.uk::a2840d26-4401-46ce-837a-825901afe1b0" providerId="AD" clId="Web-{D6F3E16F-261B-62B6-A9DA-09E1A662ED1E}" dt="2022-04-15T11:05:20.324" v="16" actId="20577"/>
          <ac:spMkLst>
            <pc:docMk/>
            <pc:sldMk cId="2742340722" sldId="399"/>
            <ac:spMk id="7" creationId="{684C8F51-FC0E-4FFC-9EC8-D7D92433A856}"/>
          </ac:spMkLst>
        </pc:spChg>
      </pc:sldChg>
      <pc:sldChg chg="modSp add replId">
        <pc:chgData name="Joseph  Witcombe" userId="S::joseph@purplebeard.co.uk::a2840d26-4401-46ce-837a-825901afe1b0" providerId="AD" clId="Web-{D6F3E16F-261B-62B6-A9DA-09E1A662ED1E}" dt="2022-04-15T11:12:42.326" v="52" actId="20577"/>
        <pc:sldMkLst>
          <pc:docMk/>
          <pc:sldMk cId="4067315699" sldId="400"/>
        </pc:sldMkLst>
        <pc:spChg chg="mod">
          <ac:chgData name="Joseph  Witcombe" userId="S::joseph@purplebeard.co.uk::a2840d26-4401-46ce-837a-825901afe1b0" providerId="AD" clId="Web-{D6F3E16F-261B-62B6-A9DA-09E1A662ED1E}" dt="2022-04-15T11:12:09.512" v="28" actId="20577"/>
          <ac:spMkLst>
            <pc:docMk/>
            <pc:sldMk cId="4067315699" sldId="400"/>
            <ac:spMk id="5" creationId="{481AA86E-3DC1-4DCA-BC38-33D5B631259A}"/>
          </ac:spMkLst>
        </pc:spChg>
        <pc:spChg chg="mod">
          <ac:chgData name="Joseph  Witcombe" userId="S::joseph@purplebeard.co.uk::a2840d26-4401-46ce-837a-825901afe1b0" providerId="AD" clId="Web-{D6F3E16F-261B-62B6-A9DA-09E1A662ED1E}" dt="2022-04-15T11:12:42.326" v="52" actId="20577"/>
          <ac:spMkLst>
            <pc:docMk/>
            <pc:sldMk cId="4067315699" sldId="400"/>
            <ac:spMk id="6" creationId="{EE1C1393-6558-4322-A1C5-F582FED6201F}"/>
          </ac:spMkLst>
        </pc:spChg>
      </pc:sldChg>
      <pc:sldChg chg="modSp add ord replId">
        <pc:chgData name="Joseph  Witcombe" userId="S::joseph@purplebeard.co.uk::a2840d26-4401-46ce-837a-825901afe1b0" providerId="AD" clId="Web-{D6F3E16F-261B-62B6-A9DA-09E1A662ED1E}" dt="2022-04-15T11:26:30.133" v="62" actId="20577"/>
        <pc:sldMkLst>
          <pc:docMk/>
          <pc:sldMk cId="2248360437" sldId="401"/>
        </pc:sldMkLst>
        <pc:spChg chg="mod">
          <ac:chgData name="Joseph  Witcombe" userId="S::joseph@purplebeard.co.uk::a2840d26-4401-46ce-837a-825901afe1b0" providerId="AD" clId="Web-{D6F3E16F-261B-62B6-A9DA-09E1A662ED1E}" dt="2022-04-15T11:21:26.891" v="56" actId="20577"/>
          <ac:spMkLst>
            <pc:docMk/>
            <pc:sldMk cId="2248360437" sldId="401"/>
            <ac:spMk id="5" creationId="{481AA86E-3DC1-4DCA-BC38-33D5B631259A}"/>
          </ac:spMkLst>
        </pc:spChg>
        <pc:spChg chg="mod">
          <ac:chgData name="Joseph  Witcombe" userId="S::joseph@purplebeard.co.uk::a2840d26-4401-46ce-837a-825901afe1b0" providerId="AD" clId="Web-{D6F3E16F-261B-62B6-A9DA-09E1A662ED1E}" dt="2022-04-15T11:26:30.133" v="62" actId="20577"/>
          <ac:spMkLst>
            <pc:docMk/>
            <pc:sldMk cId="2248360437" sldId="401"/>
            <ac:spMk id="6" creationId="{EE1C1393-6558-4322-A1C5-F582FED6201F}"/>
          </ac:spMkLst>
        </pc:spChg>
      </pc:sldChg>
      <pc:sldChg chg="add del replId">
        <pc:chgData name="Joseph  Witcombe" userId="S::joseph@purplebeard.co.uk::a2840d26-4401-46ce-837a-825901afe1b0" providerId="AD" clId="Web-{D6F3E16F-261B-62B6-A9DA-09E1A662ED1E}" dt="2022-04-15T11:26:39.368" v="64"/>
        <pc:sldMkLst>
          <pc:docMk/>
          <pc:sldMk cId="152882341" sldId="402"/>
        </pc:sldMkLst>
      </pc:sldChg>
      <pc:sldChg chg="modSp add ord replId">
        <pc:chgData name="Joseph  Witcombe" userId="S::joseph@purplebeard.co.uk::a2840d26-4401-46ce-837a-825901afe1b0" providerId="AD" clId="Web-{D6F3E16F-261B-62B6-A9DA-09E1A662ED1E}" dt="2022-04-15T11:30:24.811" v="84" actId="20577"/>
        <pc:sldMkLst>
          <pc:docMk/>
          <pc:sldMk cId="2716177280" sldId="402"/>
        </pc:sldMkLst>
        <pc:spChg chg="mod">
          <ac:chgData name="Joseph  Witcombe" userId="S::joseph@purplebeard.co.uk::a2840d26-4401-46ce-837a-825901afe1b0" providerId="AD" clId="Web-{D6F3E16F-261B-62B6-A9DA-09E1A662ED1E}" dt="2022-04-15T11:30:24.811" v="84" actId="20577"/>
          <ac:spMkLst>
            <pc:docMk/>
            <pc:sldMk cId="2716177280" sldId="402"/>
            <ac:spMk id="5" creationId="{481AA86E-3DC1-4DCA-BC38-33D5B631259A}"/>
          </ac:spMkLst>
        </pc:spChg>
        <pc:spChg chg="mod">
          <ac:chgData name="Joseph  Witcombe" userId="S::joseph@purplebeard.co.uk::a2840d26-4401-46ce-837a-825901afe1b0" providerId="AD" clId="Web-{D6F3E16F-261B-62B6-A9DA-09E1A662ED1E}" dt="2022-04-15T11:27:40.369" v="78" actId="20577"/>
          <ac:spMkLst>
            <pc:docMk/>
            <pc:sldMk cId="2716177280" sldId="402"/>
            <ac:spMk id="6" creationId="{EE1C1393-6558-4322-A1C5-F582FED6201F}"/>
          </ac:spMkLst>
        </pc:spChg>
      </pc:sldChg>
      <pc:sldChg chg="add del replId">
        <pc:chgData name="Joseph  Witcombe" userId="S::joseph@purplebeard.co.uk::a2840d26-4401-46ce-837a-825901afe1b0" providerId="AD" clId="Web-{D6F3E16F-261B-62B6-A9DA-09E1A662ED1E}" dt="2022-04-15T11:27:18.478" v="76"/>
        <pc:sldMkLst>
          <pc:docMk/>
          <pc:sldMk cId="3776817288" sldId="403"/>
        </pc:sldMkLst>
      </pc:sldChg>
      <pc:sldMasterChg chg="addSldLayout">
        <pc:chgData name="Joseph  Witcombe" userId="S::joseph@purplebeard.co.uk::a2840d26-4401-46ce-837a-825901afe1b0" providerId="AD" clId="Web-{D6F3E16F-261B-62B6-A9DA-09E1A662ED1E}" dt="2022-04-15T11:04:44.011" v="0"/>
        <pc:sldMasterMkLst>
          <pc:docMk/>
          <pc:sldMasterMk cId="0" sldId="2147483648"/>
        </pc:sldMasterMkLst>
        <pc:sldLayoutChg chg="add">
          <pc:chgData name="Joseph  Witcombe" userId="S::joseph@purplebeard.co.uk::a2840d26-4401-46ce-837a-825901afe1b0" providerId="AD" clId="Web-{D6F3E16F-261B-62B6-A9DA-09E1A662ED1E}" dt="2022-04-15T11:04:44.011" v="0"/>
          <pc:sldLayoutMkLst>
            <pc:docMk/>
            <pc:sldMasterMk cId="0" sldId="2147483648"/>
            <pc:sldLayoutMk cId="3161205989" sldId="2147483669"/>
          </pc:sldLayoutMkLst>
        </pc:sldLayoutChg>
        <pc:sldLayoutChg chg="add">
          <pc:chgData name="Joseph  Witcombe" userId="S::joseph@purplebeard.co.uk::a2840d26-4401-46ce-837a-825901afe1b0" providerId="AD" clId="Web-{D6F3E16F-261B-62B6-A9DA-09E1A662ED1E}" dt="2022-04-15T11:04:44.011" v="0"/>
          <pc:sldLayoutMkLst>
            <pc:docMk/>
            <pc:sldMasterMk cId="0" sldId="2147483648"/>
            <pc:sldLayoutMk cId="2379459929" sldId="2147483670"/>
          </pc:sldLayoutMkLst>
        </pc:sldLayoutChg>
        <pc:sldLayoutChg chg="add">
          <pc:chgData name="Joseph  Witcombe" userId="S::joseph@purplebeard.co.uk::a2840d26-4401-46ce-837a-825901afe1b0" providerId="AD" clId="Web-{D6F3E16F-261B-62B6-A9DA-09E1A662ED1E}" dt="2022-04-15T11:04:44.011" v="0"/>
          <pc:sldLayoutMkLst>
            <pc:docMk/>
            <pc:sldMasterMk cId="0" sldId="2147483648"/>
            <pc:sldLayoutMk cId="0" sldId="2147483674"/>
          </pc:sldLayoutMkLst>
        </pc:sldLayoutChg>
        <pc:sldLayoutChg chg="add">
          <pc:chgData name="Joseph  Witcombe" userId="S::joseph@purplebeard.co.uk::a2840d26-4401-46ce-837a-825901afe1b0" providerId="AD" clId="Web-{D6F3E16F-261B-62B6-A9DA-09E1A662ED1E}" dt="2022-04-15T11:04:44.011" v="0"/>
          <pc:sldLayoutMkLst>
            <pc:docMk/>
            <pc:sldMasterMk cId="0" sldId="2147483648"/>
            <pc:sldLayoutMk cId="0" sldId="2147483675"/>
          </pc:sldLayoutMkLst>
        </pc:sldLayoutChg>
        <pc:sldLayoutChg chg="add">
          <pc:chgData name="Joseph  Witcombe" userId="S::joseph@purplebeard.co.uk::a2840d26-4401-46ce-837a-825901afe1b0" providerId="AD" clId="Web-{D6F3E16F-261B-62B6-A9DA-09E1A662ED1E}" dt="2022-04-15T11:04:44.011" v="0"/>
          <pc:sldLayoutMkLst>
            <pc:docMk/>
            <pc:sldMasterMk cId="0" sldId="2147483648"/>
            <pc:sldLayoutMk cId="0" sldId="2147483676"/>
          </pc:sldLayoutMkLst>
        </pc:sldLayoutChg>
        <pc:sldLayoutChg chg="add">
          <pc:chgData name="Joseph  Witcombe" userId="S::joseph@purplebeard.co.uk::a2840d26-4401-46ce-837a-825901afe1b0" providerId="AD" clId="Web-{D6F3E16F-261B-62B6-A9DA-09E1A662ED1E}" dt="2022-04-15T11:04:44.011" v="0"/>
          <pc:sldLayoutMkLst>
            <pc:docMk/>
            <pc:sldMasterMk cId="0" sldId="2147483648"/>
            <pc:sldLayoutMk cId="0" sldId="2147483677"/>
          </pc:sldLayoutMkLst>
        </pc:sldLayoutChg>
        <pc:sldLayoutChg chg="add">
          <pc:chgData name="Joseph  Witcombe" userId="S::joseph@purplebeard.co.uk::a2840d26-4401-46ce-837a-825901afe1b0" providerId="AD" clId="Web-{D6F3E16F-261B-62B6-A9DA-09E1A662ED1E}" dt="2022-04-15T11:04:44.011" v="0"/>
          <pc:sldLayoutMkLst>
            <pc:docMk/>
            <pc:sldMasterMk cId="0" sldId="2147483648"/>
            <pc:sldLayoutMk cId="3161205989" sldId="2147483678"/>
          </pc:sldLayoutMkLst>
        </pc:sldLayoutChg>
        <pc:sldLayoutChg chg="add">
          <pc:chgData name="Joseph  Witcombe" userId="S::joseph@purplebeard.co.uk::a2840d26-4401-46ce-837a-825901afe1b0" providerId="AD" clId="Web-{D6F3E16F-261B-62B6-A9DA-09E1A662ED1E}" dt="2022-04-15T11:04:44.011" v="0"/>
          <pc:sldLayoutMkLst>
            <pc:docMk/>
            <pc:sldMasterMk cId="0" sldId="2147483648"/>
            <pc:sldLayoutMk cId="2379459929" sldId="2147483680"/>
          </pc:sldLayoutMkLst>
        </pc:sldLayoutChg>
      </pc:sldMasterChg>
      <pc:sldMasterChg chg="modSldLayout">
        <pc:chgData name="Joseph  Witcombe" userId="S::joseph@purplebeard.co.uk::a2840d26-4401-46ce-837a-825901afe1b0" providerId="AD" clId="Web-{D6F3E16F-261B-62B6-A9DA-09E1A662ED1E}" dt="2022-04-15T11:04:44.011" v="0"/>
        <pc:sldMasterMkLst>
          <pc:docMk/>
          <pc:sldMasterMk cId="0" sldId="2147483668"/>
        </pc:sldMasterMkLst>
        <pc:sldLayoutChg chg="replId">
          <pc:chgData name="Joseph  Witcombe" userId="S::joseph@purplebeard.co.uk::a2840d26-4401-46ce-837a-825901afe1b0" providerId="AD" clId="Web-{D6F3E16F-261B-62B6-A9DA-09E1A662ED1E}" dt="2022-04-15T11:04:44.011" v="0"/>
          <pc:sldLayoutMkLst>
            <pc:docMk/>
            <pc:sldMasterMk cId="0" sldId="2147483668"/>
            <pc:sldLayoutMk cId="0" sldId="2147483679"/>
          </pc:sldLayoutMkLst>
        </pc:sldLayoutChg>
        <pc:sldLayoutChg chg="replId">
          <pc:chgData name="Joseph  Witcombe" userId="S::joseph@purplebeard.co.uk::a2840d26-4401-46ce-837a-825901afe1b0" providerId="AD" clId="Web-{D6F3E16F-261B-62B6-A9DA-09E1A662ED1E}" dt="2022-04-15T11:04:44.011" v="0"/>
          <pc:sldLayoutMkLst>
            <pc:docMk/>
            <pc:sldMasterMk cId="0" sldId="2147483668"/>
            <pc:sldLayoutMk cId="0" sldId="2147483681"/>
          </pc:sldLayoutMkLst>
        </pc:sldLayoutChg>
      </pc:sldMasterChg>
    </pc:docChg>
  </pc:docChgLst>
  <pc:docChgLst>
    <pc:chgData name="Joseph  Witcombe" userId="S::joseph@purplebeard.co.uk::a2840d26-4401-46ce-837a-825901afe1b0" providerId="AD" clId="Web-{CCF9C116-DF6D-3E82-5C35-7CC6978CBFA9}"/>
    <pc:docChg chg="modSld">
      <pc:chgData name="Joseph  Witcombe" userId="S::joseph@purplebeard.co.uk::a2840d26-4401-46ce-837a-825901afe1b0" providerId="AD" clId="Web-{CCF9C116-DF6D-3E82-5C35-7CC6978CBFA9}" dt="2022-01-10T00:30:00.014" v="3" actId="20577"/>
      <pc:docMkLst>
        <pc:docMk/>
      </pc:docMkLst>
      <pc:sldChg chg="modSp">
        <pc:chgData name="Joseph  Witcombe" userId="S::joseph@purplebeard.co.uk::a2840d26-4401-46ce-837a-825901afe1b0" providerId="AD" clId="Web-{CCF9C116-DF6D-3E82-5C35-7CC6978CBFA9}" dt="2022-01-10T00:29:51.217" v="2" actId="20577"/>
        <pc:sldMkLst>
          <pc:docMk/>
          <pc:sldMk cId="3588611987" sldId="297"/>
        </pc:sldMkLst>
        <pc:spChg chg="mod">
          <ac:chgData name="Joseph  Witcombe" userId="S::joseph@purplebeard.co.uk::a2840d26-4401-46ce-837a-825901afe1b0" providerId="AD" clId="Web-{CCF9C116-DF6D-3E82-5C35-7CC6978CBFA9}" dt="2022-01-10T00:29:51.217" v="2" actId="20577"/>
          <ac:spMkLst>
            <pc:docMk/>
            <pc:sldMk cId="3588611987" sldId="297"/>
            <ac:spMk id="2" creationId="{E3E9F866-B9A3-469E-AE33-EB840B39AC9A}"/>
          </ac:spMkLst>
        </pc:spChg>
      </pc:sldChg>
      <pc:sldChg chg="modSp">
        <pc:chgData name="Joseph  Witcombe" userId="S::joseph@purplebeard.co.uk::a2840d26-4401-46ce-837a-825901afe1b0" providerId="AD" clId="Web-{CCF9C116-DF6D-3E82-5C35-7CC6978CBFA9}" dt="2022-01-10T00:30:00.014" v="3" actId="20577"/>
        <pc:sldMkLst>
          <pc:docMk/>
          <pc:sldMk cId="2950127719" sldId="299"/>
        </pc:sldMkLst>
        <pc:spChg chg="mod">
          <ac:chgData name="Joseph  Witcombe" userId="S::joseph@purplebeard.co.uk::a2840d26-4401-46ce-837a-825901afe1b0" providerId="AD" clId="Web-{CCF9C116-DF6D-3E82-5C35-7CC6978CBFA9}" dt="2022-01-10T00:30:00.014" v="3" actId="20577"/>
          <ac:spMkLst>
            <pc:docMk/>
            <pc:sldMk cId="2950127719" sldId="299"/>
            <ac:spMk id="2" creationId="{E3E9F866-B9A3-469E-AE33-EB840B39AC9A}"/>
          </ac:spMkLst>
        </pc:spChg>
      </pc:sldChg>
      <pc:sldChg chg="modSp">
        <pc:chgData name="Joseph  Witcombe" userId="S::joseph@purplebeard.co.uk::a2840d26-4401-46ce-837a-825901afe1b0" providerId="AD" clId="Web-{CCF9C116-DF6D-3E82-5C35-7CC6978CBFA9}" dt="2022-01-10T00:29:45.544" v="0" actId="20577"/>
        <pc:sldMkLst>
          <pc:docMk/>
          <pc:sldMk cId="4013023479" sldId="308"/>
        </pc:sldMkLst>
        <pc:spChg chg="mod">
          <ac:chgData name="Joseph  Witcombe" userId="S::joseph@purplebeard.co.uk::a2840d26-4401-46ce-837a-825901afe1b0" providerId="AD" clId="Web-{CCF9C116-DF6D-3E82-5C35-7CC6978CBFA9}" dt="2022-01-10T00:29:45.544" v="0" actId="20577"/>
          <ac:spMkLst>
            <pc:docMk/>
            <pc:sldMk cId="4013023479" sldId="308"/>
            <ac:spMk id="2" creationId="{E3E9F866-B9A3-469E-AE33-EB840B39AC9A}"/>
          </ac:spMkLst>
        </pc:spChg>
      </pc:sldChg>
    </pc:docChg>
  </pc:docChgLst>
  <pc:docChgLst>
    <pc:chgData name="Joseph  Witcombe" userId="S::joseph@purplebeard.co.uk::a2840d26-4401-46ce-837a-825901afe1b0" providerId="AD" clId="Web-{FEF7DF42-2EC8-C47C-0B6E-957B8D681704}"/>
    <pc:docChg chg="addSld delSld modSld">
      <pc:chgData name="Joseph  Witcombe" userId="S::joseph@purplebeard.co.uk::a2840d26-4401-46ce-837a-825901afe1b0" providerId="AD" clId="Web-{FEF7DF42-2EC8-C47C-0B6E-957B8D681704}" dt="2022-01-02T17:00:00.287" v="100" actId="1076"/>
      <pc:docMkLst>
        <pc:docMk/>
      </pc:docMkLst>
      <pc:sldChg chg="modSp">
        <pc:chgData name="Joseph  Witcombe" userId="S::joseph@purplebeard.co.uk::a2840d26-4401-46ce-837a-825901afe1b0" providerId="AD" clId="Web-{FEF7DF42-2EC8-C47C-0B6E-957B8D681704}" dt="2022-01-02T16:42:41.702" v="2" actId="20577"/>
        <pc:sldMkLst>
          <pc:docMk/>
          <pc:sldMk cId="4095366602" sldId="302"/>
        </pc:sldMkLst>
        <pc:spChg chg="mod">
          <ac:chgData name="Joseph  Witcombe" userId="S::joseph@purplebeard.co.uk::a2840d26-4401-46ce-837a-825901afe1b0" providerId="AD" clId="Web-{FEF7DF42-2EC8-C47C-0B6E-957B8D681704}" dt="2022-01-02T16:42:41.702" v="2" actId="20577"/>
          <ac:spMkLst>
            <pc:docMk/>
            <pc:sldMk cId="4095366602" sldId="302"/>
            <ac:spMk id="286" creationId="{00000000-0000-0000-0000-000000000000}"/>
          </ac:spMkLst>
        </pc:spChg>
      </pc:sldChg>
      <pc:sldChg chg="add del">
        <pc:chgData name="Joseph  Witcombe" userId="S::joseph@purplebeard.co.uk::a2840d26-4401-46ce-837a-825901afe1b0" providerId="AD" clId="Web-{FEF7DF42-2EC8-C47C-0B6E-957B8D681704}" dt="2022-01-02T16:50:11.620" v="7"/>
        <pc:sldMkLst>
          <pc:docMk/>
          <pc:sldMk cId="1585759149" sldId="304"/>
        </pc:sldMkLst>
      </pc:sldChg>
      <pc:sldChg chg="modSp">
        <pc:chgData name="Joseph  Witcombe" userId="S::joseph@purplebeard.co.uk::a2840d26-4401-46ce-837a-825901afe1b0" providerId="AD" clId="Web-{FEF7DF42-2EC8-C47C-0B6E-957B8D681704}" dt="2022-01-02T16:51:07.855" v="15" actId="1076"/>
        <pc:sldMkLst>
          <pc:docMk/>
          <pc:sldMk cId="1617218094" sldId="305"/>
        </pc:sldMkLst>
        <pc:spChg chg="mod">
          <ac:chgData name="Joseph  Witcombe" userId="S::joseph@purplebeard.co.uk::a2840d26-4401-46ce-837a-825901afe1b0" providerId="AD" clId="Web-{FEF7DF42-2EC8-C47C-0B6E-957B8D681704}" dt="2022-01-02T16:50:26.698" v="10" actId="1076"/>
          <ac:spMkLst>
            <pc:docMk/>
            <pc:sldMk cId="1617218094" sldId="305"/>
            <ac:spMk id="18" creationId="{34B4F2BD-6FAA-4F3A-9CF3-C0E90FB9CCAB}"/>
          </ac:spMkLst>
        </pc:spChg>
        <pc:spChg chg="mod">
          <ac:chgData name="Joseph  Witcombe" userId="S::joseph@purplebeard.co.uk::a2840d26-4401-46ce-837a-825901afe1b0" providerId="AD" clId="Web-{FEF7DF42-2EC8-C47C-0B6E-957B8D681704}" dt="2022-01-02T16:51:07.855" v="15" actId="1076"/>
          <ac:spMkLst>
            <pc:docMk/>
            <pc:sldMk cId="1617218094" sldId="305"/>
            <ac:spMk id="21" creationId="{A99B9C71-5BB3-430F-9A0F-E2F62686A415}"/>
          </ac:spMkLst>
        </pc:spChg>
        <pc:spChg chg="mod">
          <ac:chgData name="Joseph  Witcombe" userId="S::joseph@purplebeard.co.uk::a2840d26-4401-46ce-837a-825901afe1b0" providerId="AD" clId="Web-{FEF7DF42-2EC8-C47C-0B6E-957B8D681704}" dt="2022-01-02T16:50:37.464" v="12" actId="1076"/>
          <ac:spMkLst>
            <pc:docMk/>
            <pc:sldMk cId="1617218094" sldId="305"/>
            <ac:spMk id="27" creationId="{6D1E3AC3-90B9-4B4C-8CB1-AC1C0455D579}"/>
          </ac:spMkLst>
        </pc:spChg>
        <pc:spChg chg="mod">
          <ac:chgData name="Joseph  Witcombe" userId="S::joseph@purplebeard.co.uk::a2840d26-4401-46ce-837a-825901afe1b0" providerId="AD" clId="Web-{FEF7DF42-2EC8-C47C-0B6E-957B8D681704}" dt="2022-01-02T16:50:20.245" v="8" actId="1076"/>
          <ac:spMkLst>
            <pc:docMk/>
            <pc:sldMk cId="1617218094" sldId="305"/>
            <ac:spMk id="30" creationId="{68496CE9-7332-47B2-80B0-737E13C0EE45}"/>
          </ac:spMkLst>
        </pc:spChg>
      </pc:sldChg>
      <pc:sldChg chg="addSp delSp modSp add replId">
        <pc:chgData name="Joseph  Witcombe" userId="S::joseph@purplebeard.co.uk::a2840d26-4401-46ce-837a-825901afe1b0" providerId="AD" clId="Web-{FEF7DF42-2EC8-C47C-0B6E-957B8D681704}" dt="2022-01-02T17:00:00.287" v="100" actId="1076"/>
        <pc:sldMkLst>
          <pc:docMk/>
          <pc:sldMk cId="2489768949" sldId="309"/>
        </pc:sldMkLst>
        <pc:spChg chg="mod">
          <ac:chgData name="Joseph  Witcombe" userId="S::joseph@purplebeard.co.uk::a2840d26-4401-46ce-837a-825901afe1b0" providerId="AD" clId="Web-{FEF7DF42-2EC8-C47C-0B6E-957B8D681704}" dt="2022-01-02T17:00:00.287" v="100" actId="1076"/>
          <ac:spMkLst>
            <pc:docMk/>
            <pc:sldMk cId="2489768949" sldId="309"/>
            <ac:spMk id="2" creationId="{E3E9F866-B9A3-469E-AE33-EB840B39AC9A}"/>
          </ac:spMkLst>
        </pc:spChg>
        <pc:spChg chg="del mod">
          <ac:chgData name="Joseph  Witcombe" userId="S::joseph@purplebeard.co.uk::a2840d26-4401-46ce-837a-825901afe1b0" providerId="AD" clId="Web-{FEF7DF42-2EC8-C47C-0B6E-957B8D681704}" dt="2022-01-02T16:52:18.231" v="28"/>
          <ac:spMkLst>
            <pc:docMk/>
            <pc:sldMk cId="2489768949" sldId="309"/>
            <ac:spMk id="4" creationId="{CDD22059-14EE-465D-A240-7265D0041005}"/>
          </ac:spMkLst>
        </pc:spChg>
        <pc:spChg chg="add del mod">
          <ac:chgData name="Joseph  Witcombe" userId="S::joseph@purplebeard.co.uk::a2840d26-4401-46ce-837a-825901afe1b0" providerId="AD" clId="Web-{FEF7DF42-2EC8-C47C-0B6E-957B8D681704}" dt="2022-01-02T16:56:35.908" v="57"/>
          <ac:spMkLst>
            <pc:docMk/>
            <pc:sldMk cId="2489768949" sldId="309"/>
            <ac:spMk id="6" creationId="{858D1B10-54C1-492F-A11D-7DF100555788}"/>
          </ac:spMkLst>
        </pc:spChg>
        <pc:spChg chg="del mod">
          <ac:chgData name="Joseph  Witcombe" userId="S::joseph@purplebeard.co.uk::a2840d26-4401-46ce-837a-825901afe1b0" providerId="AD" clId="Web-{FEF7DF42-2EC8-C47C-0B6E-957B8D681704}" dt="2022-01-02T16:56:33.470" v="55"/>
          <ac:spMkLst>
            <pc:docMk/>
            <pc:sldMk cId="2489768949" sldId="309"/>
            <ac:spMk id="105" creationId="{00000000-0000-0000-0000-000000000000}"/>
          </ac:spMkLst>
        </pc:spChg>
        <pc:picChg chg="add del mod modCrop">
          <ac:chgData name="Joseph  Witcombe" userId="S::joseph@purplebeard.co.uk::a2840d26-4401-46ce-837a-825901afe1b0" providerId="AD" clId="Web-{FEF7DF42-2EC8-C47C-0B6E-957B8D681704}" dt="2022-01-02T16:59:12.379" v="86" actId="1076"/>
          <ac:picMkLst>
            <pc:docMk/>
            <pc:sldMk cId="2489768949" sldId="309"/>
            <ac:picMk id="5" creationId="{9E885CC5-117A-4DB8-BDA5-481F83905E16}"/>
          </ac:picMkLst>
        </pc:picChg>
        <pc:picChg chg="add del mod modCrop">
          <ac:chgData name="Joseph  Witcombe" userId="S::joseph@purplebeard.co.uk::a2840d26-4401-46ce-837a-825901afe1b0" providerId="AD" clId="Web-{FEF7DF42-2EC8-C47C-0B6E-957B8D681704}" dt="2022-01-02T16:58:19.832" v="78"/>
          <ac:picMkLst>
            <pc:docMk/>
            <pc:sldMk cId="2489768949" sldId="309"/>
            <ac:picMk id="7" creationId="{DD9BEF64-F499-47CB-B67D-F097403F7F63}"/>
          </ac:picMkLst>
        </pc:picChg>
        <pc:cxnChg chg="del">
          <ac:chgData name="Joseph  Witcombe" userId="S::joseph@purplebeard.co.uk::a2840d26-4401-46ce-837a-825901afe1b0" providerId="AD" clId="Web-{FEF7DF42-2EC8-C47C-0B6E-957B8D681704}" dt="2022-01-02T16:56:26.892" v="53"/>
          <ac:cxnSpMkLst>
            <pc:docMk/>
            <pc:sldMk cId="2489768949" sldId="309"/>
            <ac:cxnSpMk id="106" creationId="{00000000-0000-0000-0000-000000000000}"/>
          </ac:cxnSpMkLst>
        </pc:cxnChg>
      </pc:sldChg>
    </pc:docChg>
  </pc:docChgLst>
  <pc:docChgLst>
    <pc:chgData name="Joseph  Witcombe" userId="a2840d26-4401-46ce-837a-825901afe1b0" providerId="ADAL" clId="{6D3DC1B1-A178-440C-BF55-C3FAEFC05675}"/>
    <pc:docChg chg="undo custSel addSld modSld sldOrd modMainMaster">
      <pc:chgData name="Joseph  Witcombe" userId="a2840d26-4401-46ce-837a-825901afe1b0" providerId="ADAL" clId="{6D3DC1B1-A178-440C-BF55-C3FAEFC05675}" dt="2022-02-10T05:26:01.900" v="1969" actId="20577"/>
      <pc:docMkLst>
        <pc:docMk/>
      </pc:docMkLst>
      <pc:sldChg chg="addSp delSp modSp mod modClrScheme chgLayout modNotesTx">
        <pc:chgData name="Joseph  Witcombe" userId="a2840d26-4401-46ce-837a-825901afe1b0" providerId="ADAL" clId="{6D3DC1B1-A178-440C-BF55-C3FAEFC05675}" dt="2022-02-10T04:52:02.278" v="1131" actId="20577"/>
        <pc:sldMkLst>
          <pc:docMk/>
          <pc:sldMk cId="1419389841" sldId="286"/>
        </pc:sldMkLst>
        <pc:spChg chg="del">
          <ac:chgData name="Joseph  Witcombe" userId="a2840d26-4401-46ce-837a-825901afe1b0" providerId="ADAL" clId="{6D3DC1B1-A178-440C-BF55-C3FAEFC05675}" dt="2022-02-10T04:14:20.141" v="88" actId="478"/>
          <ac:spMkLst>
            <pc:docMk/>
            <pc:sldMk cId="1419389841" sldId="286"/>
            <ac:spMk id="3" creationId="{04460F22-B793-4D00-98FD-7A45D166A605}"/>
          </ac:spMkLst>
        </pc:spChg>
        <pc:spChg chg="add del mod">
          <ac:chgData name="Joseph  Witcombe" userId="a2840d26-4401-46ce-837a-825901afe1b0" providerId="ADAL" clId="{6D3DC1B1-A178-440C-BF55-C3FAEFC05675}" dt="2022-02-10T04:14:29.440" v="89" actId="700"/>
          <ac:spMkLst>
            <pc:docMk/>
            <pc:sldMk cId="1419389841" sldId="286"/>
            <ac:spMk id="4" creationId="{9A5FF8A3-3FDF-41A7-AF02-21BF4365FE6E}"/>
          </ac:spMkLst>
        </pc:spChg>
        <pc:spChg chg="add mod ord">
          <ac:chgData name="Joseph  Witcombe" userId="a2840d26-4401-46ce-837a-825901afe1b0" providerId="ADAL" clId="{6D3DC1B1-A178-440C-BF55-C3FAEFC05675}" dt="2022-02-10T04:50:18.832" v="1125" actId="2711"/>
          <ac:spMkLst>
            <pc:docMk/>
            <pc:sldMk cId="1419389841" sldId="286"/>
            <ac:spMk id="5" creationId="{481AA86E-3DC1-4DCA-BC38-33D5B631259A}"/>
          </ac:spMkLst>
        </pc:spChg>
        <pc:spChg chg="add mod ord">
          <ac:chgData name="Joseph  Witcombe" userId="a2840d26-4401-46ce-837a-825901afe1b0" providerId="ADAL" clId="{6D3DC1B1-A178-440C-BF55-C3FAEFC05675}" dt="2022-02-10T04:52:02.278" v="1131" actId="20577"/>
          <ac:spMkLst>
            <pc:docMk/>
            <pc:sldMk cId="1419389841" sldId="286"/>
            <ac:spMk id="6" creationId="{EE1C1393-6558-4322-A1C5-F582FED6201F}"/>
          </ac:spMkLst>
        </pc:spChg>
        <pc:spChg chg="del">
          <ac:chgData name="Joseph  Witcombe" userId="a2840d26-4401-46ce-837a-825901afe1b0" providerId="ADAL" clId="{6D3DC1B1-A178-440C-BF55-C3FAEFC05675}" dt="2022-02-10T04:14:20.141" v="88" actId="478"/>
          <ac:spMkLst>
            <pc:docMk/>
            <pc:sldMk cId="1419389841" sldId="286"/>
            <ac:spMk id="105" creationId="{00000000-0000-0000-0000-000000000000}"/>
          </ac:spMkLst>
        </pc:spChg>
      </pc:sldChg>
      <pc:sldChg chg="addSp delSp modSp mod modClrScheme chgLayout">
        <pc:chgData name="Joseph  Witcombe" userId="a2840d26-4401-46ce-837a-825901afe1b0" providerId="ADAL" clId="{6D3DC1B1-A178-440C-BF55-C3FAEFC05675}" dt="2022-02-10T04:48:26.844" v="1117"/>
        <pc:sldMkLst>
          <pc:docMk/>
          <pc:sldMk cId="3687360637" sldId="293"/>
        </pc:sldMkLst>
        <pc:spChg chg="del">
          <ac:chgData name="Joseph  Witcombe" userId="a2840d26-4401-46ce-837a-825901afe1b0" providerId="ADAL" clId="{6D3DC1B1-A178-440C-BF55-C3FAEFC05675}" dt="2022-02-10T04:13:58.550" v="83" actId="478"/>
          <ac:spMkLst>
            <pc:docMk/>
            <pc:sldMk cId="3687360637" sldId="293"/>
            <ac:spMk id="2" creationId="{E3E9F866-B9A3-469E-AE33-EB840B39AC9A}"/>
          </ac:spMkLst>
        </pc:spChg>
        <pc:spChg chg="add del mod ord">
          <ac:chgData name="Joseph  Witcombe" userId="a2840d26-4401-46ce-837a-825901afe1b0" providerId="ADAL" clId="{6D3DC1B1-A178-440C-BF55-C3FAEFC05675}" dt="2022-02-10T04:17:36.712" v="99" actId="700"/>
          <ac:spMkLst>
            <pc:docMk/>
            <pc:sldMk cId="3687360637" sldId="293"/>
            <ac:spMk id="3" creationId="{1829EB9E-9D7B-42BD-BEC7-D1C648B1A657}"/>
          </ac:spMkLst>
        </pc:spChg>
        <pc:spChg chg="del mod">
          <ac:chgData name="Joseph  Witcombe" userId="a2840d26-4401-46ce-837a-825901afe1b0" providerId="ADAL" clId="{6D3DC1B1-A178-440C-BF55-C3FAEFC05675}" dt="2022-02-10T04:14:08.064" v="87" actId="478"/>
          <ac:spMkLst>
            <pc:docMk/>
            <pc:sldMk cId="3687360637" sldId="293"/>
            <ac:spMk id="4" creationId="{5F484A11-AFE2-4D9D-91EE-603F618ED9BC}"/>
          </ac:spMkLst>
        </pc:spChg>
        <pc:spChg chg="add del mod ord">
          <ac:chgData name="Joseph  Witcombe" userId="a2840d26-4401-46ce-837a-825901afe1b0" providerId="ADAL" clId="{6D3DC1B1-A178-440C-BF55-C3FAEFC05675}" dt="2022-02-10T04:17:36.712" v="99" actId="700"/>
          <ac:spMkLst>
            <pc:docMk/>
            <pc:sldMk cId="3687360637" sldId="293"/>
            <ac:spMk id="6" creationId="{50C50204-1F80-44D9-813D-742F6CD76086}"/>
          </ac:spMkLst>
        </pc:spChg>
        <pc:spChg chg="add mod ord">
          <ac:chgData name="Joseph  Witcombe" userId="a2840d26-4401-46ce-837a-825901afe1b0" providerId="ADAL" clId="{6D3DC1B1-A178-440C-BF55-C3FAEFC05675}" dt="2022-02-10T04:48:26.844" v="1117"/>
          <ac:spMkLst>
            <pc:docMk/>
            <pc:sldMk cId="3687360637" sldId="293"/>
            <ac:spMk id="8" creationId="{7674CEBC-653B-49CD-8BD4-81BCDAAE7367}"/>
          </ac:spMkLst>
        </pc:spChg>
        <pc:spChg chg="add mod ord">
          <ac:chgData name="Joseph  Witcombe" userId="a2840d26-4401-46ce-837a-825901afe1b0" providerId="ADAL" clId="{6D3DC1B1-A178-440C-BF55-C3FAEFC05675}" dt="2022-02-10T04:25:20.428" v="277" actId="20577"/>
          <ac:spMkLst>
            <pc:docMk/>
            <pc:sldMk cId="3687360637" sldId="293"/>
            <ac:spMk id="9" creationId="{2C8716AC-2167-4A6C-B2A3-B3B2FF1E6DBB}"/>
          </ac:spMkLst>
        </pc:spChg>
        <pc:spChg chg="del mod ord">
          <ac:chgData name="Joseph  Witcombe" userId="a2840d26-4401-46ce-837a-825901afe1b0" providerId="ADAL" clId="{6D3DC1B1-A178-440C-BF55-C3FAEFC05675}" dt="2022-02-10T04:14:03.748" v="85" actId="478"/>
          <ac:spMkLst>
            <pc:docMk/>
            <pc:sldMk cId="3687360637" sldId="293"/>
            <ac:spMk id="105" creationId="{00000000-0000-0000-0000-000000000000}"/>
          </ac:spMkLst>
        </pc:spChg>
      </pc:sldChg>
      <pc:sldChg chg="modSp mod modClrScheme chgLayout">
        <pc:chgData name="Joseph  Witcombe" userId="a2840d26-4401-46ce-837a-825901afe1b0" providerId="ADAL" clId="{6D3DC1B1-A178-440C-BF55-C3FAEFC05675}" dt="2022-02-10T04:26:14.303" v="281" actId="1076"/>
        <pc:sldMkLst>
          <pc:docMk/>
          <pc:sldMk cId="2791281453" sldId="303"/>
        </pc:sldMkLst>
        <pc:spChg chg="mod ord">
          <ac:chgData name="Joseph  Witcombe" userId="a2840d26-4401-46ce-837a-825901afe1b0" providerId="ADAL" clId="{6D3DC1B1-A178-440C-BF55-C3FAEFC05675}" dt="2022-02-10T04:26:14.303" v="281" actId="1076"/>
          <ac:spMkLst>
            <pc:docMk/>
            <pc:sldMk cId="2791281453" sldId="303"/>
            <ac:spMk id="313" creationId="{00000000-0000-0000-0000-000000000000}"/>
          </ac:spMkLst>
        </pc:spChg>
        <pc:spChg chg="mod ord">
          <ac:chgData name="Joseph  Witcombe" userId="a2840d26-4401-46ce-837a-825901afe1b0" providerId="ADAL" clId="{6D3DC1B1-A178-440C-BF55-C3FAEFC05675}" dt="2022-02-10T04:26:09.387" v="280" actId="1076"/>
          <ac:spMkLst>
            <pc:docMk/>
            <pc:sldMk cId="2791281453" sldId="303"/>
            <ac:spMk id="315" creationId="{00000000-0000-0000-0000-000000000000}"/>
          </ac:spMkLst>
        </pc:spChg>
      </pc:sldChg>
      <pc:sldChg chg="modSp add mod">
        <pc:chgData name="Joseph  Witcombe" userId="a2840d26-4401-46ce-837a-825901afe1b0" providerId="ADAL" clId="{6D3DC1B1-A178-440C-BF55-C3FAEFC05675}" dt="2022-02-10T05:10:29.179" v="1847" actId="2085"/>
        <pc:sldMkLst>
          <pc:docMk/>
          <pc:sldMk cId="347320070" sldId="304"/>
        </pc:sldMkLst>
        <pc:spChg chg="mod">
          <ac:chgData name="Joseph  Witcombe" userId="a2840d26-4401-46ce-837a-825901afe1b0" providerId="ADAL" clId="{6D3DC1B1-A178-440C-BF55-C3FAEFC05675}" dt="2022-02-10T04:48:26.844" v="1117"/>
          <ac:spMkLst>
            <pc:docMk/>
            <pc:sldMk cId="347320070" sldId="304"/>
            <ac:spMk id="5" creationId="{481AA86E-3DC1-4DCA-BC38-33D5B631259A}"/>
          </ac:spMkLst>
        </pc:spChg>
        <pc:spChg chg="mod">
          <ac:chgData name="Joseph  Witcombe" userId="a2840d26-4401-46ce-837a-825901afe1b0" providerId="ADAL" clId="{6D3DC1B1-A178-440C-BF55-C3FAEFC05675}" dt="2022-02-10T05:10:29.179" v="1847" actId="2085"/>
          <ac:spMkLst>
            <pc:docMk/>
            <pc:sldMk cId="347320070" sldId="304"/>
            <ac:spMk id="6" creationId="{EE1C1393-6558-4322-A1C5-F582FED6201F}"/>
          </ac:spMkLst>
        </pc:spChg>
      </pc:sldChg>
      <pc:sldChg chg="delSp modSp add mod modClrScheme chgLayout">
        <pc:chgData name="Joseph  Witcombe" userId="a2840d26-4401-46ce-837a-825901afe1b0" providerId="ADAL" clId="{6D3DC1B1-A178-440C-BF55-C3FAEFC05675}" dt="2022-02-10T05:09:54.162" v="1844" actId="14100"/>
        <pc:sldMkLst>
          <pc:docMk/>
          <pc:sldMk cId="3909290148" sldId="305"/>
        </pc:sldMkLst>
        <pc:spChg chg="mod ord">
          <ac:chgData name="Joseph  Witcombe" userId="a2840d26-4401-46ce-837a-825901afe1b0" providerId="ADAL" clId="{6D3DC1B1-A178-440C-BF55-C3FAEFC05675}" dt="2022-02-10T04:46:40.560" v="1106" actId="700"/>
          <ac:spMkLst>
            <pc:docMk/>
            <pc:sldMk cId="3909290148" sldId="305"/>
            <ac:spMk id="5" creationId="{481AA86E-3DC1-4DCA-BC38-33D5B631259A}"/>
          </ac:spMkLst>
        </pc:spChg>
        <pc:spChg chg="mod ord">
          <ac:chgData name="Joseph  Witcombe" userId="a2840d26-4401-46ce-837a-825901afe1b0" providerId="ADAL" clId="{6D3DC1B1-A178-440C-BF55-C3FAEFC05675}" dt="2022-02-10T05:09:54.162" v="1844" actId="14100"/>
          <ac:spMkLst>
            <pc:docMk/>
            <pc:sldMk cId="3909290148" sldId="305"/>
            <ac:spMk id="6" creationId="{EE1C1393-6558-4322-A1C5-F582FED6201F}"/>
          </ac:spMkLst>
        </pc:spChg>
        <pc:spChg chg="del">
          <ac:chgData name="Joseph  Witcombe" userId="a2840d26-4401-46ce-837a-825901afe1b0" providerId="ADAL" clId="{6D3DC1B1-A178-440C-BF55-C3FAEFC05675}" dt="2022-02-10T04:45:39.535" v="1103" actId="478"/>
          <ac:spMkLst>
            <pc:docMk/>
            <pc:sldMk cId="3909290148" sldId="305"/>
            <ac:spMk id="103" creationId="{00000000-0000-0000-0000-000000000000}"/>
          </ac:spMkLst>
        </pc:spChg>
      </pc:sldChg>
      <pc:sldChg chg="addSp delSp modSp add mod modClrScheme chgLayout">
        <pc:chgData name="Joseph  Witcombe" userId="a2840d26-4401-46ce-837a-825901afe1b0" providerId="ADAL" clId="{6D3DC1B1-A178-440C-BF55-C3FAEFC05675}" dt="2022-02-10T04:46:47.837" v="1107" actId="700"/>
        <pc:sldMkLst>
          <pc:docMk/>
          <pc:sldMk cId="3028111047" sldId="306"/>
        </pc:sldMkLst>
        <pc:spChg chg="mod ord">
          <ac:chgData name="Joseph  Witcombe" userId="a2840d26-4401-46ce-837a-825901afe1b0" providerId="ADAL" clId="{6D3DC1B1-A178-440C-BF55-C3FAEFC05675}" dt="2022-02-10T04:46:47.837" v="1107" actId="700"/>
          <ac:spMkLst>
            <pc:docMk/>
            <pc:sldMk cId="3028111047" sldId="306"/>
            <ac:spMk id="5" creationId="{481AA86E-3DC1-4DCA-BC38-33D5B631259A}"/>
          </ac:spMkLst>
        </pc:spChg>
        <pc:spChg chg="mod ord">
          <ac:chgData name="Joseph  Witcombe" userId="a2840d26-4401-46ce-837a-825901afe1b0" providerId="ADAL" clId="{6D3DC1B1-A178-440C-BF55-C3FAEFC05675}" dt="2022-02-10T04:46:47.837" v="1107" actId="700"/>
          <ac:spMkLst>
            <pc:docMk/>
            <pc:sldMk cId="3028111047" sldId="306"/>
            <ac:spMk id="6" creationId="{EE1C1393-6558-4322-A1C5-F582FED6201F}"/>
          </ac:spMkLst>
        </pc:spChg>
        <pc:spChg chg="del">
          <ac:chgData name="Joseph  Witcombe" userId="a2840d26-4401-46ce-837a-825901afe1b0" providerId="ADAL" clId="{6D3DC1B1-A178-440C-BF55-C3FAEFC05675}" dt="2022-02-10T04:40:04.894" v="898" actId="478"/>
          <ac:spMkLst>
            <pc:docMk/>
            <pc:sldMk cId="3028111047" sldId="306"/>
            <ac:spMk id="103" creationId="{00000000-0000-0000-0000-000000000000}"/>
          </ac:spMkLst>
        </pc:spChg>
        <pc:picChg chg="add mod">
          <ac:chgData name="Joseph  Witcombe" userId="a2840d26-4401-46ce-837a-825901afe1b0" providerId="ADAL" clId="{6D3DC1B1-A178-440C-BF55-C3FAEFC05675}" dt="2022-02-10T04:40:10.442" v="900" actId="1076"/>
          <ac:picMkLst>
            <pc:docMk/>
            <pc:sldMk cId="3028111047" sldId="306"/>
            <ac:picMk id="1026" creationId="{21BD6082-1DCB-4509-B4EF-300B40A04731}"/>
          </ac:picMkLst>
        </pc:picChg>
      </pc:sldChg>
      <pc:sldChg chg="delSp modSp add mod ord modClrScheme chgLayout">
        <pc:chgData name="Joseph  Witcombe" userId="a2840d26-4401-46ce-837a-825901afe1b0" providerId="ADAL" clId="{6D3DC1B1-A178-440C-BF55-C3FAEFC05675}" dt="2022-02-10T05:08:38.764" v="1838" actId="13822"/>
        <pc:sldMkLst>
          <pc:docMk/>
          <pc:sldMk cId="3369513202" sldId="307"/>
        </pc:sldMkLst>
        <pc:spChg chg="mod ord">
          <ac:chgData name="Joseph  Witcombe" userId="a2840d26-4401-46ce-837a-825901afe1b0" providerId="ADAL" clId="{6D3DC1B1-A178-440C-BF55-C3FAEFC05675}" dt="2022-02-10T04:46:52.270" v="1108" actId="700"/>
          <ac:spMkLst>
            <pc:docMk/>
            <pc:sldMk cId="3369513202" sldId="307"/>
            <ac:spMk id="5" creationId="{481AA86E-3DC1-4DCA-BC38-33D5B631259A}"/>
          </ac:spMkLst>
        </pc:spChg>
        <pc:spChg chg="mod ord">
          <ac:chgData name="Joseph  Witcombe" userId="a2840d26-4401-46ce-837a-825901afe1b0" providerId="ADAL" clId="{6D3DC1B1-A178-440C-BF55-C3FAEFC05675}" dt="2022-02-10T05:08:38.764" v="1838" actId="13822"/>
          <ac:spMkLst>
            <pc:docMk/>
            <pc:sldMk cId="3369513202" sldId="307"/>
            <ac:spMk id="6" creationId="{EE1C1393-6558-4322-A1C5-F582FED6201F}"/>
          </ac:spMkLst>
        </pc:spChg>
        <pc:spChg chg="del">
          <ac:chgData name="Joseph  Witcombe" userId="a2840d26-4401-46ce-837a-825901afe1b0" providerId="ADAL" clId="{6D3DC1B1-A178-440C-BF55-C3FAEFC05675}" dt="2022-02-10T04:45:28.035" v="1102" actId="478"/>
          <ac:spMkLst>
            <pc:docMk/>
            <pc:sldMk cId="3369513202" sldId="307"/>
            <ac:spMk id="103" creationId="{00000000-0000-0000-0000-000000000000}"/>
          </ac:spMkLst>
        </pc:spChg>
      </pc:sldChg>
      <pc:sldChg chg="addSp modSp add mod">
        <pc:chgData name="Joseph  Witcombe" userId="a2840d26-4401-46ce-837a-825901afe1b0" providerId="ADAL" clId="{6D3DC1B1-A178-440C-BF55-C3FAEFC05675}" dt="2022-02-10T04:58:28.772" v="1191" actId="13822"/>
        <pc:sldMkLst>
          <pc:docMk/>
          <pc:sldMk cId="3153982190" sldId="308"/>
        </pc:sldMkLst>
        <pc:spChg chg="mod">
          <ac:chgData name="Joseph  Witcombe" userId="a2840d26-4401-46ce-837a-825901afe1b0" providerId="ADAL" clId="{6D3DC1B1-A178-440C-BF55-C3FAEFC05675}" dt="2022-02-10T04:47:20.477" v="1111" actId="20577"/>
          <ac:spMkLst>
            <pc:docMk/>
            <pc:sldMk cId="3153982190" sldId="308"/>
            <ac:spMk id="5" creationId="{481AA86E-3DC1-4DCA-BC38-33D5B631259A}"/>
          </ac:spMkLst>
        </pc:spChg>
        <pc:spChg chg="mod">
          <ac:chgData name="Joseph  Witcombe" userId="a2840d26-4401-46ce-837a-825901afe1b0" providerId="ADAL" clId="{6D3DC1B1-A178-440C-BF55-C3FAEFC05675}" dt="2022-02-10T04:58:16.820" v="1190" actId="207"/>
          <ac:spMkLst>
            <pc:docMk/>
            <pc:sldMk cId="3153982190" sldId="308"/>
            <ac:spMk id="6" creationId="{EE1C1393-6558-4322-A1C5-F582FED6201F}"/>
          </ac:spMkLst>
        </pc:spChg>
        <pc:spChg chg="add mod">
          <ac:chgData name="Joseph  Witcombe" userId="a2840d26-4401-46ce-837a-825901afe1b0" providerId="ADAL" clId="{6D3DC1B1-A178-440C-BF55-C3FAEFC05675}" dt="2022-02-10T04:58:28.772" v="1191" actId="13822"/>
          <ac:spMkLst>
            <pc:docMk/>
            <pc:sldMk cId="3153982190" sldId="308"/>
            <ac:spMk id="7" creationId="{2C26C257-50BF-401E-A182-B1789E037D44}"/>
          </ac:spMkLst>
        </pc:spChg>
      </pc:sldChg>
      <pc:sldChg chg="modSp add mod">
        <pc:chgData name="Joseph  Witcombe" userId="a2840d26-4401-46ce-837a-825901afe1b0" providerId="ADAL" clId="{6D3DC1B1-A178-440C-BF55-C3FAEFC05675}" dt="2022-02-10T05:02:31.945" v="1388" actId="20577"/>
        <pc:sldMkLst>
          <pc:docMk/>
          <pc:sldMk cId="3011540623" sldId="309"/>
        </pc:sldMkLst>
        <pc:spChg chg="mod">
          <ac:chgData name="Joseph  Witcombe" userId="a2840d26-4401-46ce-837a-825901afe1b0" providerId="ADAL" clId="{6D3DC1B1-A178-440C-BF55-C3FAEFC05675}" dt="2022-02-10T05:02:31.945" v="1388" actId="20577"/>
          <ac:spMkLst>
            <pc:docMk/>
            <pc:sldMk cId="3011540623" sldId="309"/>
            <ac:spMk id="5" creationId="{481AA86E-3DC1-4DCA-BC38-33D5B631259A}"/>
          </ac:spMkLst>
        </pc:spChg>
        <pc:spChg chg="mod">
          <ac:chgData name="Joseph  Witcombe" userId="a2840d26-4401-46ce-837a-825901afe1b0" providerId="ADAL" clId="{6D3DC1B1-A178-440C-BF55-C3FAEFC05675}" dt="2022-02-10T05:02:00.219" v="1379" actId="15"/>
          <ac:spMkLst>
            <pc:docMk/>
            <pc:sldMk cId="3011540623" sldId="309"/>
            <ac:spMk id="6" creationId="{EE1C1393-6558-4322-A1C5-F582FED6201F}"/>
          </ac:spMkLst>
        </pc:spChg>
      </pc:sldChg>
      <pc:sldChg chg="modSp add mod ord modNotesTx">
        <pc:chgData name="Joseph  Witcombe" userId="a2840d26-4401-46ce-837a-825901afe1b0" providerId="ADAL" clId="{6D3DC1B1-A178-440C-BF55-C3FAEFC05675}" dt="2022-02-10T05:26:01.900" v="1969" actId="20577"/>
        <pc:sldMkLst>
          <pc:docMk/>
          <pc:sldMk cId="922629678" sldId="310"/>
        </pc:sldMkLst>
        <pc:spChg chg="mod">
          <ac:chgData name="Joseph  Witcombe" userId="a2840d26-4401-46ce-837a-825901afe1b0" providerId="ADAL" clId="{6D3DC1B1-A178-440C-BF55-C3FAEFC05675}" dt="2022-02-10T05:03:07.495" v="1404" actId="20577"/>
          <ac:spMkLst>
            <pc:docMk/>
            <pc:sldMk cId="922629678" sldId="310"/>
            <ac:spMk id="5" creationId="{481AA86E-3DC1-4DCA-BC38-33D5B631259A}"/>
          </ac:spMkLst>
        </pc:spChg>
        <pc:spChg chg="mod">
          <ac:chgData name="Joseph  Witcombe" userId="a2840d26-4401-46ce-837a-825901afe1b0" providerId="ADAL" clId="{6D3DC1B1-A178-440C-BF55-C3FAEFC05675}" dt="2022-02-10T05:05:53.464" v="1837" actId="20577"/>
          <ac:spMkLst>
            <pc:docMk/>
            <pc:sldMk cId="922629678" sldId="310"/>
            <ac:spMk id="6" creationId="{EE1C1393-6558-4322-A1C5-F582FED6201F}"/>
          </ac:spMkLst>
        </pc:spChg>
      </pc:sldChg>
      <pc:sldMasterChg chg="addSp delSp modSp mod modSldLayout sldLayoutOrd">
        <pc:chgData name="Joseph  Witcombe" userId="a2840d26-4401-46ce-837a-825901afe1b0" providerId="ADAL" clId="{6D3DC1B1-A178-440C-BF55-C3FAEFC05675}" dt="2022-02-10T04:52:21.665" v="1133" actId="2711"/>
        <pc:sldMasterMkLst>
          <pc:docMk/>
          <pc:sldMasterMk cId="0" sldId="2147483648"/>
        </pc:sldMasterMkLst>
        <pc:spChg chg="del">
          <ac:chgData name="Joseph  Witcombe" userId="a2840d26-4401-46ce-837a-825901afe1b0" providerId="ADAL" clId="{6D3DC1B1-A178-440C-BF55-C3FAEFC05675}" dt="2022-02-10T04:02:43.446" v="0" actId="478"/>
          <ac:spMkLst>
            <pc:docMk/>
            <pc:sldMasterMk cId="0" sldId="2147483648"/>
            <ac:spMk id="6" creationId="{00000000-0000-0000-0000-000000000000}"/>
          </ac:spMkLst>
        </pc:spChg>
        <pc:spChg chg="del">
          <ac:chgData name="Joseph  Witcombe" userId="a2840d26-4401-46ce-837a-825901afe1b0" providerId="ADAL" clId="{6D3DC1B1-A178-440C-BF55-C3FAEFC05675}" dt="2022-02-10T04:02:57.749" v="5" actId="478"/>
          <ac:spMkLst>
            <pc:docMk/>
            <pc:sldMasterMk cId="0" sldId="2147483648"/>
            <ac:spMk id="7" creationId="{00000000-0000-0000-0000-000000000000}"/>
          </ac:spMkLst>
        </pc:spChg>
        <pc:spChg chg="del">
          <ac:chgData name="Joseph  Witcombe" userId="a2840d26-4401-46ce-837a-825901afe1b0" providerId="ADAL" clId="{6D3DC1B1-A178-440C-BF55-C3FAEFC05675}" dt="2022-02-10T04:02:53.292" v="4" actId="478"/>
          <ac:spMkLst>
            <pc:docMk/>
            <pc:sldMasterMk cId="0" sldId="2147483648"/>
            <ac:spMk id="8" creationId="{00000000-0000-0000-0000-000000000000}"/>
          </ac:spMkLst>
        </pc:spChg>
        <pc:spChg chg="del">
          <ac:chgData name="Joseph  Witcombe" userId="a2840d26-4401-46ce-837a-825901afe1b0" providerId="ADAL" clId="{6D3DC1B1-A178-440C-BF55-C3FAEFC05675}" dt="2022-02-10T04:02:45.948" v="1" actId="478"/>
          <ac:spMkLst>
            <pc:docMk/>
            <pc:sldMasterMk cId="0" sldId="2147483648"/>
            <ac:spMk id="9" creationId="{00000000-0000-0000-0000-000000000000}"/>
          </ac:spMkLst>
        </pc:spChg>
        <pc:spChg chg="del">
          <ac:chgData name="Joseph  Witcombe" userId="a2840d26-4401-46ce-837a-825901afe1b0" providerId="ADAL" clId="{6D3DC1B1-A178-440C-BF55-C3FAEFC05675}" dt="2022-02-10T04:02:47.909" v="2" actId="478"/>
          <ac:spMkLst>
            <pc:docMk/>
            <pc:sldMasterMk cId="0" sldId="2147483648"/>
            <ac:spMk id="10" creationId="{00000000-0000-0000-0000-000000000000}"/>
          </ac:spMkLst>
        </pc:spChg>
        <pc:spChg chg="del">
          <ac:chgData name="Joseph  Witcombe" userId="a2840d26-4401-46ce-837a-825901afe1b0" providerId="ADAL" clId="{6D3DC1B1-A178-440C-BF55-C3FAEFC05675}" dt="2022-02-10T04:02:50.028" v="3" actId="478"/>
          <ac:spMkLst>
            <pc:docMk/>
            <pc:sldMasterMk cId="0" sldId="2147483648"/>
            <ac:spMk id="11" creationId="{00000000-0000-0000-0000-000000000000}"/>
          </ac:spMkLst>
        </pc:spChg>
        <pc:spChg chg="add del">
          <ac:chgData name="Joseph  Witcombe" userId="a2840d26-4401-46ce-837a-825901afe1b0" providerId="ADAL" clId="{6D3DC1B1-A178-440C-BF55-C3FAEFC05675}" dt="2022-02-10T04:03:36.398" v="7" actId="478"/>
          <ac:spMkLst>
            <pc:docMk/>
            <pc:sldMasterMk cId="0" sldId="2147483648"/>
            <ac:spMk id="12" creationId="{15221C75-8547-4025-B60D-2114F2D5D1BC}"/>
          </ac:spMkLst>
        </pc:spChg>
        <pc:spChg chg="add del">
          <ac:chgData name="Joseph  Witcombe" userId="a2840d26-4401-46ce-837a-825901afe1b0" providerId="ADAL" clId="{6D3DC1B1-A178-440C-BF55-C3FAEFC05675}" dt="2022-02-10T04:04:12.831" v="9" actId="478"/>
          <ac:spMkLst>
            <pc:docMk/>
            <pc:sldMasterMk cId="0" sldId="2147483648"/>
            <ac:spMk id="13" creationId="{3939395A-8B27-493D-9148-037C677C6647}"/>
          </ac:spMkLst>
        </pc:spChg>
        <pc:spChg chg="add del">
          <ac:chgData name="Joseph  Witcombe" userId="a2840d26-4401-46ce-837a-825901afe1b0" providerId="ADAL" clId="{6D3DC1B1-A178-440C-BF55-C3FAEFC05675}" dt="2022-02-10T04:04:30.578" v="11" actId="478"/>
          <ac:spMkLst>
            <pc:docMk/>
            <pc:sldMasterMk cId="0" sldId="2147483648"/>
            <ac:spMk id="14" creationId="{343D09DA-BFC3-44B5-82FA-E277636A190E}"/>
          </ac:spMkLst>
        </pc:spChg>
        <pc:spChg chg="add del mod">
          <ac:chgData name="Joseph  Witcombe" userId="a2840d26-4401-46ce-837a-825901afe1b0" providerId="ADAL" clId="{6D3DC1B1-A178-440C-BF55-C3FAEFC05675}" dt="2022-02-10T04:11:56.864" v="70"/>
          <ac:spMkLst>
            <pc:docMk/>
            <pc:sldMasterMk cId="0" sldId="2147483648"/>
            <ac:spMk id="15" creationId="{43C58489-C4EF-4E98-A8B9-C21A0BFB0C0B}"/>
          </ac:spMkLst>
        </pc:spChg>
        <pc:spChg chg="add del mod">
          <ac:chgData name="Joseph  Witcombe" userId="a2840d26-4401-46ce-837a-825901afe1b0" providerId="ADAL" clId="{6D3DC1B1-A178-440C-BF55-C3FAEFC05675}" dt="2022-02-10T04:11:56.864" v="70"/>
          <ac:spMkLst>
            <pc:docMk/>
            <pc:sldMasterMk cId="0" sldId="2147483648"/>
            <ac:spMk id="16" creationId="{F4A3DF45-B5A7-482F-9522-0E3472EF0FB2}"/>
          </ac:spMkLst>
        </pc:spChg>
        <pc:spChg chg="add del mod">
          <ac:chgData name="Joseph  Witcombe" userId="a2840d26-4401-46ce-837a-825901afe1b0" providerId="ADAL" clId="{6D3DC1B1-A178-440C-BF55-C3FAEFC05675}" dt="2022-02-10T04:11:56.864" v="70"/>
          <ac:spMkLst>
            <pc:docMk/>
            <pc:sldMasterMk cId="0" sldId="2147483648"/>
            <ac:spMk id="17" creationId="{66CE771A-CC13-4F70-BBCE-AACEFB6D7C49}"/>
          </ac:spMkLst>
        </pc:spChg>
        <pc:spChg chg="add del mod">
          <ac:chgData name="Joseph  Witcombe" userId="a2840d26-4401-46ce-837a-825901afe1b0" providerId="ADAL" clId="{6D3DC1B1-A178-440C-BF55-C3FAEFC05675}" dt="2022-02-10T04:15:53.958" v="93" actId="21"/>
          <ac:spMkLst>
            <pc:docMk/>
            <pc:sldMasterMk cId="0" sldId="2147483648"/>
            <ac:spMk id="18" creationId="{74A4A338-2BD4-47C9-BDEC-4ADEF9286C78}"/>
          </ac:spMkLst>
        </pc:spChg>
        <pc:spChg chg="add del mod">
          <ac:chgData name="Joseph  Witcombe" userId="a2840d26-4401-46ce-837a-825901afe1b0" providerId="ADAL" clId="{6D3DC1B1-A178-440C-BF55-C3FAEFC05675}" dt="2022-02-10T04:15:53.958" v="93" actId="21"/>
          <ac:spMkLst>
            <pc:docMk/>
            <pc:sldMasterMk cId="0" sldId="2147483648"/>
            <ac:spMk id="20" creationId="{7E2AA1AE-558C-4DFA-90E7-3EE8F12821B9}"/>
          </ac:spMkLst>
        </pc:spChg>
        <pc:spChg chg="add del mod">
          <ac:chgData name="Joseph  Witcombe" userId="a2840d26-4401-46ce-837a-825901afe1b0" providerId="ADAL" clId="{6D3DC1B1-A178-440C-BF55-C3FAEFC05675}" dt="2022-02-10T04:15:53.958" v="93" actId="21"/>
          <ac:spMkLst>
            <pc:docMk/>
            <pc:sldMasterMk cId="0" sldId="2147483648"/>
            <ac:spMk id="21" creationId="{65F4081B-D4A5-4319-9BE5-C761A3F77714}"/>
          </ac:spMkLst>
        </pc:spChg>
        <pc:spChg chg="add del mod">
          <ac:chgData name="Joseph  Witcombe" userId="a2840d26-4401-46ce-837a-825901afe1b0" providerId="ADAL" clId="{6D3DC1B1-A178-440C-BF55-C3FAEFC05675}" dt="2022-02-10T04:15:53.958" v="93" actId="21"/>
          <ac:spMkLst>
            <pc:docMk/>
            <pc:sldMasterMk cId="0" sldId="2147483648"/>
            <ac:spMk id="22" creationId="{BC3D5EA6-F343-4393-9435-149326AE1DCC}"/>
          </ac:spMkLst>
        </pc:spChg>
        <pc:cxnChg chg="add del mod">
          <ac:chgData name="Joseph  Witcombe" userId="a2840d26-4401-46ce-837a-825901afe1b0" providerId="ADAL" clId="{6D3DC1B1-A178-440C-BF55-C3FAEFC05675}" dt="2022-02-10T04:15:53.958" v="93" actId="21"/>
          <ac:cxnSpMkLst>
            <pc:docMk/>
            <pc:sldMasterMk cId="0" sldId="2147483648"/>
            <ac:cxnSpMk id="19" creationId="{E6488DCD-B979-4C22-B68D-40410CFA8E3A}"/>
          </ac:cxnSpMkLst>
        </pc:cxnChg>
        <pc:sldLayoutChg chg="addSp delSp modSp mod">
          <pc:chgData name="Joseph  Witcombe" userId="a2840d26-4401-46ce-837a-825901afe1b0" providerId="ADAL" clId="{6D3DC1B1-A178-440C-BF55-C3FAEFC05675}" dt="2022-02-10T04:12:54.063" v="73"/>
          <pc:sldLayoutMkLst>
            <pc:docMk/>
            <pc:sldMasterMk cId="0" sldId="2147483648"/>
            <pc:sldLayoutMk cId="0" sldId="2147483649"/>
          </pc:sldLayoutMkLst>
          <pc:spChg chg="add del mod">
            <ac:chgData name="Joseph  Witcombe" userId="a2840d26-4401-46ce-837a-825901afe1b0" providerId="ADAL" clId="{6D3DC1B1-A178-440C-BF55-C3FAEFC05675}" dt="2022-02-10T04:12:16.057" v="72" actId="478"/>
            <ac:spMkLst>
              <pc:docMk/>
              <pc:sldMasterMk cId="0" sldId="2147483648"/>
              <pc:sldLayoutMk cId="0" sldId="2147483649"/>
              <ac:spMk id="6" creationId="{DE041936-686F-4F26-BDF0-753B27C0BAE6}"/>
            </ac:spMkLst>
          </pc:spChg>
          <pc:spChg chg="add del mod">
            <ac:chgData name="Joseph  Witcombe" userId="a2840d26-4401-46ce-837a-825901afe1b0" providerId="ADAL" clId="{6D3DC1B1-A178-440C-BF55-C3FAEFC05675}" dt="2022-02-10T04:12:16.057" v="72" actId="478"/>
            <ac:spMkLst>
              <pc:docMk/>
              <pc:sldMasterMk cId="0" sldId="2147483648"/>
              <pc:sldLayoutMk cId="0" sldId="2147483649"/>
              <ac:spMk id="8" creationId="{D30FD1F8-7ECF-4F9B-A283-5DD5BC46BCEC}"/>
            </ac:spMkLst>
          </pc:spChg>
          <pc:spChg chg="add del mod">
            <ac:chgData name="Joseph  Witcombe" userId="a2840d26-4401-46ce-837a-825901afe1b0" providerId="ADAL" clId="{6D3DC1B1-A178-440C-BF55-C3FAEFC05675}" dt="2022-02-10T04:12:16.057" v="72" actId="478"/>
            <ac:spMkLst>
              <pc:docMk/>
              <pc:sldMasterMk cId="0" sldId="2147483648"/>
              <pc:sldLayoutMk cId="0" sldId="2147483649"/>
              <ac:spMk id="9" creationId="{6BDBFA79-F864-4915-B97A-3D36E95A63BF}"/>
            </ac:spMkLst>
          </pc:spChg>
          <pc:spChg chg="add del mod">
            <ac:chgData name="Joseph  Witcombe" userId="a2840d26-4401-46ce-837a-825901afe1b0" providerId="ADAL" clId="{6D3DC1B1-A178-440C-BF55-C3FAEFC05675}" dt="2022-02-10T04:12:16.057" v="72" actId="478"/>
            <ac:spMkLst>
              <pc:docMk/>
              <pc:sldMasterMk cId="0" sldId="2147483648"/>
              <pc:sldLayoutMk cId="0" sldId="2147483649"/>
              <ac:spMk id="10" creationId="{C9184B79-5292-41B1-8E8E-1F3DA3CB9711}"/>
            </ac:spMkLst>
          </pc:spChg>
          <pc:spChg chg="add mod">
            <ac:chgData name="Joseph  Witcombe" userId="a2840d26-4401-46ce-837a-825901afe1b0" providerId="ADAL" clId="{6D3DC1B1-A178-440C-BF55-C3FAEFC05675}" dt="2022-02-10T04:12:54.063" v="73"/>
            <ac:spMkLst>
              <pc:docMk/>
              <pc:sldMasterMk cId="0" sldId="2147483648"/>
              <pc:sldLayoutMk cId="0" sldId="2147483649"/>
              <ac:spMk id="12" creationId="{42C4D5A7-F4BD-4CDA-90AB-63C1E8732F6E}"/>
            </ac:spMkLst>
          </pc:spChg>
          <pc:spChg chg="del">
            <ac:chgData name="Joseph  Witcombe" userId="a2840d26-4401-46ce-837a-825901afe1b0" providerId="ADAL" clId="{6D3DC1B1-A178-440C-BF55-C3FAEFC05675}" dt="2022-02-10T04:09:18.838" v="14" actId="478"/>
            <ac:spMkLst>
              <pc:docMk/>
              <pc:sldMasterMk cId="0" sldId="2147483648"/>
              <pc:sldLayoutMk cId="0" sldId="2147483649"/>
              <ac:spMk id="13" creationId="{00000000-0000-0000-0000-000000000000}"/>
            </ac:spMkLst>
          </pc:spChg>
          <pc:spChg chg="del">
            <ac:chgData name="Joseph  Witcombe" userId="a2840d26-4401-46ce-837a-825901afe1b0" providerId="ADAL" clId="{6D3DC1B1-A178-440C-BF55-C3FAEFC05675}" dt="2022-02-10T04:09:22.772" v="16" actId="478"/>
            <ac:spMkLst>
              <pc:docMk/>
              <pc:sldMasterMk cId="0" sldId="2147483648"/>
              <pc:sldLayoutMk cId="0" sldId="2147483649"/>
              <ac:spMk id="14" creationId="{00000000-0000-0000-0000-000000000000}"/>
            </ac:spMkLst>
          </pc:spChg>
          <pc:spChg chg="del">
            <ac:chgData name="Joseph  Witcombe" userId="a2840d26-4401-46ce-837a-825901afe1b0" providerId="ADAL" clId="{6D3DC1B1-A178-440C-BF55-C3FAEFC05675}" dt="2022-02-10T04:09:21.049" v="15" actId="478"/>
            <ac:spMkLst>
              <pc:docMk/>
              <pc:sldMasterMk cId="0" sldId="2147483648"/>
              <pc:sldLayoutMk cId="0" sldId="2147483649"/>
              <ac:spMk id="15" creationId="{00000000-0000-0000-0000-000000000000}"/>
            </ac:spMkLst>
          </pc:spChg>
          <pc:spChg chg="del">
            <ac:chgData name="Joseph  Witcombe" userId="a2840d26-4401-46ce-837a-825901afe1b0" providerId="ADAL" clId="{6D3DC1B1-A178-440C-BF55-C3FAEFC05675}" dt="2022-02-10T04:09:24.164" v="17" actId="478"/>
            <ac:spMkLst>
              <pc:docMk/>
              <pc:sldMasterMk cId="0" sldId="2147483648"/>
              <pc:sldLayoutMk cId="0" sldId="2147483649"/>
              <ac:spMk id="16" creationId="{00000000-0000-0000-0000-000000000000}"/>
            </ac:spMkLst>
          </pc:spChg>
          <pc:picChg chg="add mod">
            <ac:chgData name="Joseph  Witcombe" userId="a2840d26-4401-46ce-837a-825901afe1b0" providerId="ADAL" clId="{6D3DC1B1-A178-440C-BF55-C3FAEFC05675}" dt="2022-02-10T04:12:54.063" v="73"/>
            <ac:picMkLst>
              <pc:docMk/>
              <pc:sldMasterMk cId="0" sldId="2147483648"/>
              <pc:sldLayoutMk cId="0" sldId="2147483649"/>
              <ac:picMk id="11" creationId="{3B59D440-7BC1-4DAF-91CD-6774B016B49E}"/>
            </ac:picMkLst>
          </pc:picChg>
          <pc:cxnChg chg="add del mod">
            <ac:chgData name="Joseph  Witcombe" userId="a2840d26-4401-46ce-837a-825901afe1b0" providerId="ADAL" clId="{6D3DC1B1-A178-440C-BF55-C3FAEFC05675}" dt="2022-02-10T04:12:16.057" v="72" actId="478"/>
            <ac:cxnSpMkLst>
              <pc:docMk/>
              <pc:sldMasterMk cId="0" sldId="2147483648"/>
              <pc:sldLayoutMk cId="0" sldId="2147483649"/>
              <ac:cxnSpMk id="7" creationId="{DC707A01-4A2A-41A4-910D-A58913AF6594}"/>
            </ac:cxnSpMkLst>
          </pc:cxnChg>
          <pc:cxnChg chg="add mod">
            <ac:chgData name="Joseph  Witcombe" userId="a2840d26-4401-46ce-837a-825901afe1b0" providerId="ADAL" clId="{6D3DC1B1-A178-440C-BF55-C3FAEFC05675}" dt="2022-02-10T04:12:54.063" v="73"/>
            <ac:cxnSpMkLst>
              <pc:docMk/>
              <pc:sldMasterMk cId="0" sldId="2147483648"/>
              <pc:sldLayoutMk cId="0" sldId="2147483649"/>
              <ac:cxnSpMk id="17" creationId="{DFBF017D-803E-4747-B8BE-14F9EE26241C}"/>
            </ac:cxnSpMkLst>
          </pc:cxnChg>
        </pc:sldLayoutChg>
        <pc:sldLayoutChg chg="addSp delSp modSp mod ord">
          <pc:chgData name="Joseph  Witcombe" userId="a2840d26-4401-46ce-837a-825901afe1b0" providerId="ADAL" clId="{6D3DC1B1-A178-440C-BF55-C3FAEFC05675}" dt="2022-02-10T04:17:07.269" v="96" actId="21"/>
          <pc:sldLayoutMkLst>
            <pc:docMk/>
            <pc:sldMasterMk cId="0" sldId="2147483648"/>
            <pc:sldLayoutMk cId="0" sldId="2147483650"/>
          </pc:sldLayoutMkLst>
          <pc:spChg chg="add del mod">
            <ac:chgData name="Joseph  Witcombe" userId="a2840d26-4401-46ce-837a-825901afe1b0" providerId="ADAL" clId="{6D3DC1B1-A178-440C-BF55-C3FAEFC05675}" dt="2022-02-10T04:17:07.269" v="96" actId="21"/>
            <ac:spMkLst>
              <pc:docMk/>
              <pc:sldMasterMk cId="0" sldId="2147483648"/>
              <pc:sldLayoutMk cId="0" sldId="2147483650"/>
              <ac:spMk id="5" creationId="{39F22983-A068-4E62-9825-6DF9CC8A0245}"/>
            </ac:spMkLst>
          </pc:spChg>
          <pc:spChg chg="add del mod">
            <ac:chgData name="Joseph  Witcombe" userId="a2840d26-4401-46ce-837a-825901afe1b0" providerId="ADAL" clId="{6D3DC1B1-A178-440C-BF55-C3FAEFC05675}" dt="2022-02-10T04:17:07.269" v="96" actId="21"/>
            <ac:spMkLst>
              <pc:docMk/>
              <pc:sldMasterMk cId="0" sldId="2147483648"/>
              <pc:sldLayoutMk cId="0" sldId="2147483650"/>
              <ac:spMk id="7" creationId="{559E4D51-60E6-4425-807D-8400C96CCE5A}"/>
            </ac:spMkLst>
          </pc:spChg>
          <pc:spChg chg="add del mod">
            <ac:chgData name="Joseph  Witcombe" userId="a2840d26-4401-46ce-837a-825901afe1b0" providerId="ADAL" clId="{6D3DC1B1-A178-440C-BF55-C3FAEFC05675}" dt="2022-02-10T04:17:07.269" v="96" actId="21"/>
            <ac:spMkLst>
              <pc:docMk/>
              <pc:sldMasterMk cId="0" sldId="2147483648"/>
              <pc:sldLayoutMk cId="0" sldId="2147483650"/>
              <ac:spMk id="8" creationId="{C21272E9-AD73-4201-B590-71650835CE98}"/>
            </ac:spMkLst>
          </pc:spChg>
          <pc:spChg chg="add del mod">
            <ac:chgData name="Joseph  Witcombe" userId="a2840d26-4401-46ce-837a-825901afe1b0" providerId="ADAL" clId="{6D3DC1B1-A178-440C-BF55-C3FAEFC05675}" dt="2022-02-10T04:17:07.269" v="96" actId="21"/>
            <ac:spMkLst>
              <pc:docMk/>
              <pc:sldMasterMk cId="0" sldId="2147483648"/>
              <pc:sldLayoutMk cId="0" sldId="2147483650"/>
              <ac:spMk id="9" creationId="{870BCB4C-3170-402C-A774-AAE05FF12477}"/>
            </ac:spMkLst>
          </pc:spChg>
          <pc:spChg chg="del">
            <ac:chgData name="Joseph  Witcombe" userId="a2840d26-4401-46ce-837a-825901afe1b0" providerId="ADAL" clId="{6D3DC1B1-A178-440C-BF55-C3FAEFC05675}" dt="2022-02-10T04:13:08.457" v="74" actId="478"/>
            <ac:spMkLst>
              <pc:docMk/>
              <pc:sldMasterMk cId="0" sldId="2147483648"/>
              <pc:sldLayoutMk cId="0" sldId="2147483650"/>
              <ac:spMk id="18" creationId="{00000000-0000-0000-0000-000000000000}"/>
            </ac:spMkLst>
          </pc:spChg>
          <pc:spChg chg="del">
            <ac:chgData name="Joseph  Witcombe" userId="a2840d26-4401-46ce-837a-825901afe1b0" providerId="ADAL" clId="{6D3DC1B1-A178-440C-BF55-C3FAEFC05675}" dt="2022-02-10T04:13:11.744" v="76" actId="478"/>
            <ac:spMkLst>
              <pc:docMk/>
              <pc:sldMasterMk cId="0" sldId="2147483648"/>
              <pc:sldLayoutMk cId="0" sldId="2147483650"/>
              <ac:spMk id="19" creationId="{00000000-0000-0000-0000-000000000000}"/>
            </ac:spMkLst>
          </pc:spChg>
          <pc:spChg chg="del">
            <ac:chgData name="Joseph  Witcombe" userId="a2840d26-4401-46ce-837a-825901afe1b0" providerId="ADAL" clId="{6D3DC1B1-A178-440C-BF55-C3FAEFC05675}" dt="2022-02-10T04:13:09.740" v="75" actId="478"/>
            <ac:spMkLst>
              <pc:docMk/>
              <pc:sldMasterMk cId="0" sldId="2147483648"/>
              <pc:sldLayoutMk cId="0" sldId="2147483650"/>
              <ac:spMk id="20" creationId="{00000000-0000-0000-0000-000000000000}"/>
            </ac:spMkLst>
          </pc:spChg>
          <pc:cxnChg chg="add del mod">
            <ac:chgData name="Joseph  Witcombe" userId="a2840d26-4401-46ce-837a-825901afe1b0" providerId="ADAL" clId="{6D3DC1B1-A178-440C-BF55-C3FAEFC05675}" dt="2022-02-10T04:17:07.269" v="96" actId="21"/>
            <ac:cxnSpMkLst>
              <pc:docMk/>
              <pc:sldMasterMk cId="0" sldId="2147483648"/>
              <pc:sldLayoutMk cId="0" sldId="2147483650"/>
              <ac:cxnSpMk id="6" creationId="{B9765141-1E6B-417B-A96F-27260A7239D8}"/>
            </ac:cxnSpMkLst>
          </pc:cxnChg>
        </pc:sldLayoutChg>
        <pc:sldLayoutChg chg="addSp delSp modSp mod">
          <pc:chgData name="Joseph  Witcombe" userId="a2840d26-4401-46ce-837a-825901afe1b0" providerId="ADAL" clId="{6D3DC1B1-A178-440C-BF55-C3FAEFC05675}" dt="2022-02-10T04:52:21.665" v="1133" actId="2711"/>
          <pc:sldLayoutMkLst>
            <pc:docMk/>
            <pc:sldMasterMk cId="0" sldId="2147483648"/>
            <pc:sldLayoutMk cId="0" sldId="2147483651"/>
          </pc:sldLayoutMkLst>
          <pc:spChg chg="add mod">
            <ac:chgData name="Joseph  Witcombe" userId="a2840d26-4401-46ce-837a-825901afe1b0" providerId="ADAL" clId="{6D3DC1B1-A178-440C-BF55-C3FAEFC05675}" dt="2022-02-10T04:46:25.354" v="1104"/>
            <ac:spMkLst>
              <pc:docMk/>
              <pc:sldMasterMk cId="0" sldId="2147483648"/>
              <pc:sldLayoutMk cId="0" sldId="2147483651"/>
              <ac:spMk id="7" creationId="{CAE9D69B-A110-4B7F-9112-352DC0862E72}"/>
            </ac:spMkLst>
          </pc:spChg>
          <pc:spChg chg="add del mod">
            <ac:chgData name="Joseph  Witcombe" userId="a2840d26-4401-46ce-837a-825901afe1b0" providerId="ADAL" clId="{6D3DC1B1-A178-440C-BF55-C3FAEFC05675}" dt="2022-02-10T04:46:30.821" v="1105" actId="478"/>
            <ac:spMkLst>
              <pc:docMk/>
              <pc:sldMasterMk cId="0" sldId="2147483648"/>
              <pc:sldLayoutMk cId="0" sldId="2147483651"/>
              <ac:spMk id="9" creationId="{7D18A445-D23B-4916-8823-B94EEE41399C}"/>
            </ac:spMkLst>
          </pc:spChg>
          <pc:spChg chg="add mod">
            <ac:chgData name="Joseph  Witcombe" userId="a2840d26-4401-46ce-837a-825901afe1b0" providerId="ADAL" clId="{6D3DC1B1-A178-440C-BF55-C3FAEFC05675}" dt="2022-02-10T04:49:47.242" v="1122" actId="2711"/>
            <ac:spMkLst>
              <pc:docMk/>
              <pc:sldMasterMk cId="0" sldId="2147483648"/>
              <pc:sldLayoutMk cId="0" sldId="2147483651"/>
              <ac:spMk id="10" creationId="{7D0F9EF5-E261-424F-8C3D-23063DFF416F}"/>
            </ac:spMkLst>
          </pc:spChg>
          <pc:spChg chg="add mod">
            <ac:chgData name="Joseph  Witcombe" userId="a2840d26-4401-46ce-837a-825901afe1b0" providerId="ADAL" clId="{6D3DC1B1-A178-440C-BF55-C3FAEFC05675}" dt="2022-02-10T04:52:21.665" v="1133" actId="2711"/>
            <ac:spMkLst>
              <pc:docMk/>
              <pc:sldMasterMk cId="0" sldId="2147483648"/>
              <pc:sldLayoutMk cId="0" sldId="2147483651"/>
              <ac:spMk id="11" creationId="{23831357-6510-4F30-8622-A4BDF0884B76}"/>
            </ac:spMkLst>
          </pc:spChg>
          <pc:spChg chg="del">
            <ac:chgData name="Joseph  Witcombe" userId="a2840d26-4401-46ce-837a-825901afe1b0" providerId="ADAL" clId="{6D3DC1B1-A178-440C-BF55-C3FAEFC05675}" dt="2022-02-10T04:13:22.488" v="77" actId="478"/>
            <ac:spMkLst>
              <pc:docMk/>
              <pc:sldMasterMk cId="0" sldId="2147483648"/>
              <pc:sldLayoutMk cId="0" sldId="2147483651"/>
              <ac:spMk id="22" creationId="{00000000-0000-0000-0000-000000000000}"/>
            </ac:spMkLst>
          </pc:spChg>
          <pc:spChg chg="del">
            <ac:chgData name="Joseph  Witcombe" userId="a2840d26-4401-46ce-837a-825901afe1b0" providerId="ADAL" clId="{6D3DC1B1-A178-440C-BF55-C3FAEFC05675}" dt="2022-02-10T04:13:24.009" v="78" actId="478"/>
            <ac:spMkLst>
              <pc:docMk/>
              <pc:sldMasterMk cId="0" sldId="2147483648"/>
              <pc:sldLayoutMk cId="0" sldId="2147483651"/>
              <ac:spMk id="23" creationId="{00000000-0000-0000-0000-000000000000}"/>
            </ac:spMkLst>
          </pc:spChg>
          <pc:spChg chg="del">
            <ac:chgData name="Joseph  Witcombe" userId="a2840d26-4401-46ce-837a-825901afe1b0" providerId="ADAL" clId="{6D3DC1B1-A178-440C-BF55-C3FAEFC05675}" dt="2022-02-10T04:13:26.996" v="80" actId="478"/>
            <ac:spMkLst>
              <pc:docMk/>
              <pc:sldMasterMk cId="0" sldId="2147483648"/>
              <pc:sldLayoutMk cId="0" sldId="2147483651"/>
              <ac:spMk id="24" creationId="{00000000-0000-0000-0000-000000000000}"/>
            </ac:spMkLst>
          </pc:spChg>
          <pc:spChg chg="del">
            <ac:chgData name="Joseph  Witcombe" userId="a2840d26-4401-46ce-837a-825901afe1b0" providerId="ADAL" clId="{6D3DC1B1-A178-440C-BF55-C3FAEFC05675}" dt="2022-02-10T04:13:31.541" v="81" actId="478"/>
            <ac:spMkLst>
              <pc:docMk/>
              <pc:sldMasterMk cId="0" sldId="2147483648"/>
              <pc:sldLayoutMk cId="0" sldId="2147483651"/>
              <ac:spMk id="25" creationId="{00000000-0000-0000-0000-000000000000}"/>
            </ac:spMkLst>
          </pc:spChg>
          <pc:spChg chg="del">
            <ac:chgData name="Joseph  Witcombe" userId="a2840d26-4401-46ce-837a-825901afe1b0" providerId="ADAL" clId="{6D3DC1B1-A178-440C-BF55-C3FAEFC05675}" dt="2022-02-10T04:13:25.473" v="79" actId="478"/>
            <ac:spMkLst>
              <pc:docMk/>
              <pc:sldMasterMk cId="0" sldId="2147483648"/>
              <pc:sldLayoutMk cId="0" sldId="2147483651"/>
              <ac:spMk id="26" creationId="{00000000-0000-0000-0000-000000000000}"/>
            </ac:spMkLst>
          </pc:spChg>
          <pc:cxnChg chg="add mod">
            <ac:chgData name="Joseph  Witcombe" userId="a2840d26-4401-46ce-837a-825901afe1b0" providerId="ADAL" clId="{6D3DC1B1-A178-440C-BF55-C3FAEFC05675}" dt="2022-02-10T04:46:25.354" v="1104"/>
            <ac:cxnSpMkLst>
              <pc:docMk/>
              <pc:sldMasterMk cId="0" sldId="2147483648"/>
              <pc:sldLayoutMk cId="0" sldId="2147483651"/>
              <ac:cxnSpMk id="8" creationId="{686343C5-762D-4DD3-9A52-4CD3D8F6702F}"/>
            </ac:cxnSpMkLst>
          </pc:cxnChg>
        </pc:sldLayoutChg>
        <pc:sldLayoutChg chg="addSp delSp modSp mod">
          <pc:chgData name="Joseph  Witcombe" userId="a2840d26-4401-46ce-837a-825901afe1b0" providerId="ADAL" clId="{6D3DC1B1-A178-440C-BF55-C3FAEFC05675}" dt="2022-02-10T04:52:15.452" v="1132" actId="2711"/>
          <pc:sldLayoutMkLst>
            <pc:docMk/>
            <pc:sldMasterMk cId="0" sldId="2147483648"/>
            <pc:sldLayoutMk cId="0" sldId="2147483652"/>
          </pc:sldLayoutMkLst>
          <pc:spChg chg="add del">
            <ac:chgData name="Joseph  Witcombe" userId="a2840d26-4401-46ce-837a-825901afe1b0" providerId="ADAL" clId="{6D3DC1B1-A178-440C-BF55-C3FAEFC05675}" dt="2022-02-10T04:18:52.461" v="101" actId="11529"/>
            <ac:spMkLst>
              <pc:docMk/>
              <pc:sldMasterMk cId="0" sldId="2147483648"/>
              <pc:sldLayoutMk cId="0" sldId="2147483652"/>
              <ac:spMk id="2" creationId="{F0B2CA46-77BA-48A3-9C7D-838BBB5B2F52}"/>
            </ac:spMkLst>
          </pc:spChg>
          <pc:spChg chg="add mod">
            <ac:chgData name="Joseph  Witcombe" userId="a2840d26-4401-46ce-837a-825901afe1b0" providerId="ADAL" clId="{6D3DC1B1-A178-440C-BF55-C3FAEFC05675}" dt="2022-02-10T04:49:26.893" v="1120" actId="2711"/>
            <ac:spMkLst>
              <pc:docMk/>
              <pc:sldMasterMk cId="0" sldId="2147483648"/>
              <pc:sldLayoutMk cId="0" sldId="2147483652"/>
              <ac:spMk id="3" creationId="{D3670E21-F842-4177-AEBF-3F426D9AA292}"/>
            </ac:spMkLst>
          </pc:spChg>
          <pc:spChg chg="add del mod">
            <ac:chgData name="Joseph  Witcombe" userId="a2840d26-4401-46ce-837a-825901afe1b0" providerId="ADAL" clId="{6D3DC1B1-A178-440C-BF55-C3FAEFC05675}" dt="2022-02-10T04:52:15.452" v="1132" actId="2711"/>
            <ac:spMkLst>
              <pc:docMk/>
              <pc:sldMasterMk cId="0" sldId="2147483648"/>
              <pc:sldLayoutMk cId="0" sldId="2147483652"/>
              <ac:spMk id="4" creationId="{923AF37F-C9D1-44AC-80A8-678E232AF90F}"/>
            </ac:spMkLst>
          </pc:spChg>
          <pc:spChg chg="add del mod">
            <ac:chgData name="Joseph  Witcombe" userId="a2840d26-4401-46ce-837a-825901afe1b0" providerId="ADAL" clId="{6D3DC1B1-A178-440C-BF55-C3FAEFC05675}" dt="2022-02-10T04:48:26.339" v="1116"/>
            <ac:spMkLst>
              <pc:docMk/>
              <pc:sldMasterMk cId="0" sldId="2147483648"/>
              <pc:sldLayoutMk cId="0" sldId="2147483652"/>
              <ac:spMk id="5" creationId="{17B2515D-DEC0-42F2-B8C1-FAB2E9CB7971}"/>
            </ac:spMkLst>
          </pc:spChg>
          <pc:spChg chg="add mod">
            <ac:chgData name="Joseph  Witcombe" userId="a2840d26-4401-46ce-837a-825901afe1b0" providerId="ADAL" clId="{6D3DC1B1-A178-440C-BF55-C3FAEFC05675}" dt="2022-02-10T04:17:19.776" v="98"/>
            <ac:spMkLst>
              <pc:docMk/>
              <pc:sldMasterMk cId="0" sldId="2147483648"/>
              <pc:sldLayoutMk cId="0" sldId="2147483652"/>
              <ac:spMk id="7" creationId="{0EC57FFC-BDEE-4367-B06A-7478AFFF4241}"/>
            </ac:spMkLst>
          </pc:spChg>
          <pc:spChg chg="add del mod">
            <ac:chgData name="Joseph  Witcombe" userId="a2840d26-4401-46ce-837a-825901afe1b0" providerId="ADAL" clId="{6D3DC1B1-A178-440C-BF55-C3FAEFC05675}" dt="2022-02-10T04:19:49.790" v="105" actId="478"/>
            <ac:spMkLst>
              <pc:docMk/>
              <pc:sldMasterMk cId="0" sldId="2147483648"/>
              <pc:sldLayoutMk cId="0" sldId="2147483652"/>
              <ac:spMk id="9" creationId="{8E6A2ED9-E5FE-4182-9F0A-AC15CC1A5CDB}"/>
            </ac:spMkLst>
          </pc:spChg>
          <pc:spChg chg="add del mod">
            <ac:chgData name="Joseph  Witcombe" userId="a2840d26-4401-46ce-837a-825901afe1b0" providerId="ADAL" clId="{6D3DC1B1-A178-440C-BF55-C3FAEFC05675}" dt="2022-02-10T04:18:41.037" v="100" actId="478"/>
            <ac:spMkLst>
              <pc:docMk/>
              <pc:sldMasterMk cId="0" sldId="2147483648"/>
              <pc:sldLayoutMk cId="0" sldId="2147483652"/>
              <ac:spMk id="10" creationId="{3EA9668E-B3B3-489C-A3DD-7D4B5334D0D0}"/>
            </ac:spMkLst>
          </pc:spChg>
          <pc:spChg chg="add mod">
            <ac:chgData name="Joseph  Witcombe" userId="a2840d26-4401-46ce-837a-825901afe1b0" providerId="ADAL" clId="{6D3DC1B1-A178-440C-BF55-C3FAEFC05675}" dt="2022-02-10T04:17:19.776" v="98"/>
            <ac:spMkLst>
              <pc:docMk/>
              <pc:sldMasterMk cId="0" sldId="2147483648"/>
              <pc:sldLayoutMk cId="0" sldId="2147483652"/>
              <ac:spMk id="11" creationId="{F24FE441-0B22-4678-B910-B37764C77CEA}"/>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28"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29"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30"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31"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32" creationId="{00000000-0000-0000-0000-000000000000}"/>
            </ac:spMkLst>
          </pc:spChg>
          <pc:cxnChg chg="add mod">
            <ac:chgData name="Joseph  Witcombe" userId="a2840d26-4401-46ce-837a-825901afe1b0" providerId="ADAL" clId="{6D3DC1B1-A178-440C-BF55-C3FAEFC05675}" dt="2022-02-10T04:17:19.776" v="98"/>
            <ac:cxnSpMkLst>
              <pc:docMk/>
              <pc:sldMasterMk cId="0" sldId="2147483648"/>
              <pc:sldLayoutMk cId="0" sldId="2147483652"/>
              <ac:cxnSpMk id="8" creationId="{07FD8F8D-92FB-4CF4-89CF-354E1990387C}"/>
            </ac:cxnSpMkLst>
          </pc:cxnChg>
        </pc:sldLayoutChg>
      </pc:sldMasterChg>
    </pc:docChg>
  </pc:docChgLst>
  <pc:docChgLst>
    <pc:chgData name="Joseph  Witcombe" userId="S::joseph@purplebeard.co.uk::a2840d26-4401-46ce-837a-825901afe1b0" providerId="AD" clId="Web-{F977026F-1EA2-7FEE-2104-07F008AF9B3F}"/>
    <pc:docChg chg="addSld modSld sldOrd">
      <pc:chgData name="Joseph  Witcombe" userId="S::joseph@purplebeard.co.uk::a2840d26-4401-46ce-837a-825901afe1b0" providerId="AD" clId="Web-{F977026F-1EA2-7FEE-2104-07F008AF9B3F}" dt="2022-04-16T06:10:52.308" v="68"/>
      <pc:docMkLst>
        <pc:docMk/>
      </pc:docMkLst>
      <pc:sldChg chg="addSp modSp new mod ord modClrScheme chgLayout">
        <pc:chgData name="Joseph  Witcombe" userId="S::joseph@purplebeard.co.uk::a2840d26-4401-46ce-837a-825901afe1b0" providerId="AD" clId="Web-{F977026F-1EA2-7FEE-2104-07F008AF9B3F}" dt="2022-04-16T06:08:43.241" v="59" actId="20577"/>
        <pc:sldMkLst>
          <pc:docMk/>
          <pc:sldMk cId="1563338173" sldId="405"/>
        </pc:sldMkLst>
        <pc:spChg chg="mod ord">
          <ac:chgData name="Joseph  Witcombe" userId="S::joseph@purplebeard.co.uk::a2840d26-4401-46ce-837a-825901afe1b0" providerId="AD" clId="Web-{F977026F-1EA2-7FEE-2104-07F008AF9B3F}" dt="2022-04-16T06:07:59.397" v="15" actId="20577"/>
          <ac:spMkLst>
            <pc:docMk/>
            <pc:sldMk cId="1563338173" sldId="405"/>
            <ac:spMk id="2" creationId="{4A4EF776-0D1A-A69F-89F9-556F5B9A646C}"/>
          </ac:spMkLst>
        </pc:spChg>
        <pc:spChg chg="add mod ord">
          <ac:chgData name="Joseph  Witcombe" userId="S::joseph@purplebeard.co.uk::a2840d26-4401-46ce-837a-825901afe1b0" providerId="AD" clId="Web-{F977026F-1EA2-7FEE-2104-07F008AF9B3F}" dt="2022-04-16T06:08:43.241" v="59" actId="20577"/>
          <ac:spMkLst>
            <pc:docMk/>
            <pc:sldMk cId="1563338173" sldId="405"/>
            <ac:spMk id="3" creationId="{51BB9A46-5307-B1F0-068B-F2247F7CE61D}"/>
          </ac:spMkLst>
        </pc:spChg>
      </pc:sldChg>
      <pc:sldChg chg="addSp delSp modSp new mod ord modClrScheme chgLayout">
        <pc:chgData name="Joseph  Witcombe" userId="S::joseph@purplebeard.co.uk::a2840d26-4401-46ce-837a-825901afe1b0" providerId="AD" clId="Web-{F977026F-1EA2-7FEE-2104-07F008AF9B3F}" dt="2022-04-16T06:10:52.308" v="68"/>
        <pc:sldMkLst>
          <pc:docMk/>
          <pc:sldMk cId="3594055202" sldId="406"/>
        </pc:sldMkLst>
        <pc:spChg chg="del mod ord">
          <ac:chgData name="Joseph  Witcombe" userId="S::joseph@purplebeard.co.uk::a2840d26-4401-46ce-837a-825901afe1b0" providerId="AD" clId="Web-{F977026F-1EA2-7FEE-2104-07F008AF9B3F}" dt="2022-04-16T06:10:15.511" v="64"/>
          <ac:spMkLst>
            <pc:docMk/>
            <pc:sldMk cId="3594055202" sldId="406"/>
            <ac:spMk id="2" creationId="{66740816-67C6-DBCC-C8B0-F5C89F9BBC76}"/>
          </ac:spMkLst>
        </pc:spChg>
        <pc:spChg chg="del mod ord">
          <ac:chgData name="Joseph  Witcombe" userId="S::joseph@purplebeard.co.uk::a2840d26-4401-46ce-837a-825901afe1b0" providerId="AD" clId="Web-{F977026F-1EA2-7FEE-2104-07F008AF9B3F}" dt="2022-04-16T06:10:14.073" v="63"/>
          <ac:spMkLst>
            <pc:docMk/>
            <pc:sldMk cId="3594055202" sldId="406"/>
            <ac:spMk id="3" creationId="{9F1792CE-11CA-4295-3445-4C22FC751CF1}"/>
          </ac:spMkLst>
        </pc:spChg>
        <pc:picChg chg="add mod">
          <ac:chgData name="Joseph  Witcombe" userId="S::joseph@purplebeard.co.uk::a2840d26-4401-46ce-837a-825901afe1b0" providerId="AD" clId="Web-{F977026F-1EA2-7FEE-2104-07F008AF9B3F}" dt="2022-04-16T06:10:25.386" v="67" actId="1076"/>
          <ac:picMkLst>
            <pc:docMk/>
            <pc:sldMk cId="3594055202" sldId="406"/>
            <ac:picMk id="4" creationId="{E6989261-77BD-12BD-6873-066B494C8F7C}"/>
          </ac:picMkLst>
        </pc:picChg>
      </pc:sldChg>
    </pc:docChg>
  </pc:docChgLst>
</pc:chgInfo>
</file>

<file path=ppt/media/image1.pn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g1097394a84e_0_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 name="Google Shape;42;g1097394a84e_0_1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9732652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593795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38842100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0855af059a_0_15: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0855af059a_0_1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09a227e365_0_68: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09a227e365_0_6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9102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0855af059a_0_9: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0855af059a_0_9: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31792429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33903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3427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046493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2402713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526819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0765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7"/>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Ref idx="1001">
        <a:schemeClr val="bg1"/>
      </p:bgRef>
    </p:bg>
    <p:spTree>
      <p:nvGrpSpPr>
        <p:cNvPr id="1" name="Shape 27"/>
        <p:cNvGrpSpPr/>
        <p:nvPr/>
      </p:nvGrpSpPr>
      <p:grpSpPr>
        <a:xfrm>
          <a:off x="0" y="0"/>
          <a:ext cx="0" cy="0"/>
          <a:chOff x="0" y="0"/>
          <a:chExt cx="0" cy="0"/>
        </a:xfrm>
      </p:grpSpPr>
      <p:sp>
        <p:nvSpPr>
          <p:cNvPr id="7" name="Rectangle 6">
            <a:extLst>
              <a:ext uri="{FF2B5EF4-FFF2-40B4-BE49-F238E27FC236}">
                <a16:creationId xmlns:a16="http://schemas.microsoft.com/office/drawing/2014/main" id="{FAB6E9EE-1EF4-49C3-8A60-76FBB6A2DEC7}"/>
              </a:ext>
            </a:extLst>
          </p:cNvPr>
          <p:cNvSpPr/>
          <p:nvPr userDrawn="1"/>
        </p:nvSpPr>
        <p:spPr>
          <a:xfrm>
            <a:off x="6096000" y="0"/>
            <a:ext cx="6096000" cy="6858000"/>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3E025E26-65A7-4B29-8014-286B5309E43F}"/>
              </a:ext>
            </a:extLst>
          </p:cNvPr>
          <p:cNvSpPr/>
          <p:nvPr userDrawn="1"/>
        </p:nvSpPr>
        <p:spPr>
          <a:xfrm>
            <a:off x="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688369" y="1808911"/>
            <a:ext cx="4982966" cy="4340171"/>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688370" y="708917"/>
            <a:ext cx="4982965" cy="914400"/>
          </a:xfrm>
          <a:prstGeom prst="rect">
            <a:avLst/>
          </a:prstGeom>
        </p:spPr>
        <p:txBody>
          <a:bodyPr/>
          <a:lstStyle>
            <a:lvl1pPr>
              <a:defRPr sz="5000">
                <a:solidFill>
                  <a:schemeClr val="bg1"/>
                </a:solidFill>
                <a:latin typeface="+mn-lt"/>
              </a:defRPr>
            </a:lvl1pPr>
          </a:lstStyle>
          <a:p>
            <a:r>
              <a:rPr lang="en-US"/>
              <a:t>Click to edit</a:t>
            </a:r>
            <a:endParaRPr lang="en-GB"/>
          </a:p>
        </p:txBody>
      </p:sp>
      <p:sp>
        <p:nvSpPr>
          <p:cNvPr id="5" name="Text Placeholder 2">
            <a:extLst>
              <a:ext uri="{FF2B5EF4-FFF2-40B4-BE49-F238E27FC236}">
                <a16:creationId xmlns:a16="http://schemas.microsoft.com/office/drawing/2014/main" id="{7D895517-B87F-4701-BEE6-FC1325D2C842}"/>
              </a:ext>
            </a:extLst>
          </p:cNvPr>
          <p:cNvSpPr>
            <a:spLocks noGrp="1"/>
          </p:cNvSpPr>
          <p:nvPr>
            <p:ph type="body" sz="quarter" idx="11" hasCustomPrompt="1"/>
          </p:nvPr>
        </p:nvSpPr>
        <p:spPr>
          <a:xfrm>
            <a:off x="6904232" y="1808911"/>
            <a:ext cx="5075433" cy="4340171"/>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8930432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Only" userDrawn="1">
  <p:cSld name="Title Only">
    <p:bg>
      <p:bgPr>
        <a:solidFill>
          <a:schemeClr val="lt1"/>
        </a:solidFill>
        <a:effectLst/>
      </p:bgPr>
    </p:bg>
    <p:spTree>
      <p:nvGrpSpPr>
        <p:cNvPr id="1" name="Shape 12"/>
        <p:cNvGrpSpPr/>
        <p:nvPr/>
      </p:nvGrpSpPr>
      <p:grpSpPr>
        <a:xfrm>
          <a:off x="0" y="0"/>
          <a:ext cx="0" cy="0"/>
          <a:chOff x="0" y="0"/>
          <a:chExt cx="0" cy="0"/>
        </a:xfrm>
      </p:grpSpPr>
      <p:pic>
        <p:nvPicPr>
          <p:cNvPr id="11" name="Google Shape;44;g1097394a84e_0_17">
            <a:extLst>
              <a:ext uri="{FF2B5EF4-FFF2-40B4-BE49-F238E27FC236}">
                <a16:creationId xmlns:a16="http://schemas.microsoft.com/office/drawing/2014/main" id="{3B59D440-7BC1-4DAF-91CD-6774B016B49E}"/>
              </a:ext>
            </a:extLst>
          </p:cNvPr>
          <p:cNvPicPr preferRelativeResize="0"/>
          <p:nvPr userDrawn="1"/>
        </p:nvPicPr>
        <p:blipFill>
          <a:blip r:embed="rId2">
            <a:alphaModFix/>
          </a:blip>
          <a:stretch>
            <a:fillRect/>
          </a:stretch>
        </p:blipFill>
        <p:spPr>
          <a:xfrm>
            <a:off x="13" y="1"/>
            <a:ext cx="12191985" cy="6858000"/>
          </a:xfrm>
          <a:prstGeom prst="rect">
            <a:avLst/>
          </a:prstGeom>
          <a:noFill/>
          <a:ln>
            <a:noFill/>
          </a:ln>
        </p:spPr>
      </p:pic>
      <p:sp>
        <p:nvSpPr>
          <p:cNvPr id="12" name="Google Shape;45;g1097394a84e_0_17">
            <a:extLst>
              <a:ext uri="{FF2B5EF4-FFF2-40B4-BE49-F238E27FC236}">
                <a16:creationId xmlns:a16="http://schemas.microsoft.com/office/drawing/2014/main" id="{42C4D5A7-F4BD-4CDA-90AB-63C1E8732F6E}"/>
              </a:ext>
            </a:extLst>
          </p:cNvPr>
          <p:cNvSpPr txBox="1">
            <a:spLocks noGrp="1"/>
          </p:cNvSpPr>
          <p:nvPr>
            <p:ph type="title" idx="4294967295"/>
          </p:nvPr>
        </p:nvSpPr>
        <p:spPr>
          <a:xfrm rot="5400000">
            <a:off x="-1507018" y="2329349"/>
            <a:ext cx="4025100" cy="307800"/>
          </a:xfrm>
          <a:prstGeom prst="rect">
            <a:avLst/>
          </a:prstGeom>
        </p:spPr>
        <p:txBody>
          <a:bodyPr spcFirstLastPara="1" wrap="square" lIns="0" tIns="0" rIns="0" bIns="0" anchor="t" anchorCtr="0">
            <a:spAutoFit/>
          </a:bodyPr>
          <a:lstStyle/>
          <a:p>
            <a:r>
              <a:rPr lang="en-US" sz="2000">
                <a:solidFill>
                  <a:schemeClr val="lt1"/>
                </a:solidFill>
              </a:rPr>
              <a:t>JavaScript 1</a:t>
            </a:r>
          </a:p>
        </p:txBody>
      </p:sp>
      <p:cxnSp>
        <p:nvCxnSpPr>
          <p:cNvPr id="17" name="Google Shape;46;g1097394a84e_0_17">
            <a:extLst>
              <a:ext uri="{FF2B5EF4-FFF2-40B4-BE49-F238E27FC236}">
                <a16:creationId xmlns:a16="http://schemas.microsoft.com/office/drawing/2014/main" id="{DFBF017D-803E-4747-B8BE-14F9EE26241C}"/>
              </a:ext>
            </a:extLst>
          </p:cNvPr>
          <p:cNvCxnSpPr/>
          <p:nvPr userDrawn="1"/>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userDrawn="1">
  <p:cSld name="Title Slide">
    <p:spTree>
      <p:nvGrpSpPr>
        <p:cNvPr id="1" name="Shape 21"/>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CAE9D69B-A110-4B7F-9112-352DC0862E72}"/>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1</a:t>
            </a:r>
          </a:p>
        </p:txBody>
      </p:sp>
      <p:cxnSp>
        <p:nvCxnSpPr>
          <p:cNvPr id="8" name="Google Shape;106;g1087a3117a6_0_117">
            <a:extLst>
              <a:ext uri="{FF2B5EF4-FFF2-40B4-BE49-F238E27FC236}">
                <a16:creationId xmlns:a16="http://schemas.microsoft.com/office/drawing/2014/main" id="{686343C5-762D-4DD3-9A52-4CD3D8F6702F}"/>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0" name="Text Placeholder 2">
            <a:extLst>
              <a:ext uri="{FF2B5EF4-FFF2-40B4-BE49-F238E27FC236}">
                <a16:creationId xmlns:a16="http://schemas.microsoft.com/office/drawing/2014/main" id="{7D0F9EF5-E261-424F-8C3D-23063DFF416F}"/>
              </a:ext>
            </a:extLst>
          </p:cNvPr>
          <p:cNvSpPr>
            <a:spLocks noGrp="1"/>
          </p:cNvSpPr>
          <p:nvPr>
            <p:ph type="body" sz="quarter" idx="10" hasCustomPrompt="1"/>
          </p:nvPr>
        </p:nvSpPr>
        <p:spPr>
          <a:xfrm>
            <a:off x="1892240" y="1870557"/>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3">
            <a:extLst>
              <a:ext uri="{FF2B5EF4-FFF2-40B4-BE49-F238E27FC236}">
                <a16:creationId xmlns:a16="http://schemas.microsoft.com/office/drawing/2014/main" id="{23831357-6510-4F30-8622-A4BDF0884B76}"/>
              </a:ext>
            </a:extLst>
          </p:cNvPr>
          <p:cNvSpPr>
            <a:spLocks noGrp="1"/>
          </p:cNvSpPr>
          <p:nvPr>
            <p:ph type="title"/>
          </p:nvPr>
        </p:nvSpPr>
        <p:spPr>
          <a:xfrm>
            <a:off x="1892240" y="698643"/>
            <a:ext cx="10515600" cy="914400"/>
          </a:xfrm>
          <a:prstGeom prst="rect">
            <a:avLst/>
          </a:prstGeom>
        </p:spPr>
        <p:txBody>
          <a:bodyPr/>
          <a:lstStyle>
            <a:lvl1pPr>
              <a:defRPr sz="5600">
                <a:latin typeface="+mn-lt"/>
              </a:defRPr>
            </a:lvl1pPr>
          </a:lstStyle>
          <a:p>
            <a:r>
              <a:rPr lang="en-US"/>
              <a:t>Click to edit Master title style</a:t>
            </a:r>
            <a:endParaRPr lang="en-GB"/>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1</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1</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chemeClr val="bg1">
                    <a:lumMod val="95000"/>
                  </a:schemeClr>
                </a:solidFill>
              </a:rPr>
              <a:t>JavaScript 4</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Only" userDrawn="1">
  <p:cSld name="Title Only">
    <p:bg>
      <p:bgPr>
        <a:solidFill>
          <a:schemeClr val="lt1"/>
        </a:solidFill>
        <a:effectLst/>
      </p:bgPr>
    </p:bg>
    <p:spTree>
      <p:nvGrpSpPr>
        <p:cNvPr id="1" name="Shape 12"/>
        <p:cNvGrpSpPr/>
        <p:nvPr/>
      </p:nvGrpSpPr>
      <p:grpSpPr>
        <a:xfrm>
          <a:off x="0" y="0"/>
          <a:ext cx="0" cy="0"/>
          <a:chOff x="0" y="0"/>
          <a:chExt cx="0" cy="0"/>
        </a:xfrm>
      </p:grpSpPr>
      <p:pic>
        <p:nvPicPr>
          <p:cNvPr id="11" name="Google Shape;44;g1097394a84e_0_17">
            <a:extLst>
              <a:ext uri="{FF2B5EF4-FFF2-40B4-BE49-F238E27FC236}">
                <a16:creationId xmlns:a16="http://schemas.microsoft.com/office/drawing/2014/main" id="{3B59D440-7BC1-4DAF-91CD-6774B016B49E}"/>
              </a:ext>
            </a:extLst>
          </p:cNvPr>
          <p:cNvPicPr preferRelativeResize="0"/>
          <p:nvPr userDrawn="1"/>
        </p:nvPicPr>
        <p:blipFill>
          <a:blip r:embed="rId2">
            <a:alphaModFix/>
          </a:blip>
          <a:stretch>
            <a:fillRect/>
          </a:stretch>
        </p:blipFill>
        <p:spPr>
          <a:xfrm>
            <a:off x="13" y="1"/>
            <a:ext cx="12191985" cy="6858000"/>
          </a:xfrm>
          <a:prstGeom prst="rect">
            <a:avLst/>
          </a:prstGeom>
          <a:noFill/>
          <a:ln>
            <a:noFill/>
          </a:ln>
        </p:spPr>
      </p:pic>
      <p:sp>
        <p:nvSpPr>
          <p:cNvPr id="12" name="Google Shape;45;g1097394a84e_0_17">
            <a:extLst>
              <a:ext uri="{FF2B5EF4-FFF2-40B4-BE49-F238E27FC236}">
                <a16:creationId xmlns:a16="http://schemas.microsoft.com/office/drawing/2014/main" id="{42C4D5A7-F4BD-4CDA-90AB-63C1E8732F6E}"/>
              </a:ext>
            </a:extLst>
          </p:cNvPr>
          <p:cNvSpPr txBox="1">
            <a:spLocks noGrp="1"/>
          </p:cNvSpPr>
          <p:nvPr>
            <p:ph type="title" idx="4294967295" hasCustomPrompt="1"/>
          </p:nvPr>
        </p:nvSpPr>
        <p:spPr>
          <a:xfrm rot="5400000">
            <a:off x="-1507018" y="2329349"/>
            <a:ext cx="4025100" cy="307800"/>
          </a:xfrm>
          <a:prstGeom prst="rect">
            <a:avLst/>
          </a:prstGeom>
        </p:spPr>
        <p:txBody>
          <a:bodyPr spcFirstLastPara="1" wrap="square" lIns="0" tIns="0" rIns="0" bIns="0" anchor="t" anchorCtr="0">
            <a:spAutoFit/>
          </a:bodyPr>
          <a:lstStyle>
            <a:lvl1pPr>
              <a:defRPr/>
            </a:lvl1pPr>
          </a:lstStyle>
          <a:p>
            <a:r>
              <a:rPr lang="en-US" sz="2000" dirty="0">
                <a:solidFill>
                  <a:schemeClr val="lt1"/>
                </a:solidFill>
              </a:rPr>
              <a:t>JavaScript 4</a:t>
            </a:r>
          </a:p>
        </p:txBody>
      </p:sp>
      <p:cxnSp>
        <p:nvCxnSpPr>
          <p:cNvPr id="17" name="Google Shape;46;g1097394a84e_0_17">
            <a:extLst>
              <a:ext uri="{FF2B5EF4-FFF2-40B4-BE49-F238E27FC236}">
                <a16:creationId xmlns:a16="http://schemas.microsoft.com/office/drawing/2014/main" id="{DFBF017D-803E-4747-B8BE-14F9EE26241C}"/>
              </a:ext>
            </a:extLst>
          </p:cNvPr>
          <p:cNvCxnSpPr/>
          <p:nvPr userDrawn="1"/>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Slide" userDrawn="1">
  <p:cSld name="Title Slide">
    <p:spTree>
      <p:nvGrpSpPr>
        <p:cNvPr id="1" name="Shape 21"/>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CAE9D69B-A110-4B7F-9112-352DC0862E72}"/>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rgbClr val="B7B7B7"/>
                </a:solidFill>
              </a:rPr>
              <a:t>JavaScript 4</a:t>
            </a:r>
          </a:p>
        </p:txBody>
      </p:sp>
      <p:cxnSp>
        <p:nvCxnSpPr>
          <p:cNvPr id="8" name="Google Shape;106;g1087a3117a6_0_117">
            <a:extLst>
              <a:ext uri="{FF2B5EF4-FFF2-40B4-BE49-F238E27FC236}">
                <a16:creationId xmlns:a16="http://schemas.microsoft.com/office/drawing/2014/main" id="{686343C5-762D-4DD3-9A52-4CD3D8F6702F}"/>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0" name="Text Placeholder 2">
            <a:extLst>
              <a:ext uri="{FF2B5EF4-FFF2-40B4-BE49-F238E27FC236}">
                <a16:creationId xmlns:a16="http://schemas.microsoft.com/office/drawing/2014/main" id="{7D0F9EF5-E261-424F-8C3D-23063DFF416F}"/>
              </a:ext>
            </a:extLst>
          </p:cNvPr>
          <p:cNvSpPr>
            <a:spLocks noGrp="1"/>
          </p:cNvSpPr>
          <p:nvPr>
            <p:ph type="body" sz="quarter" idx="10" hasCustomPrompt="1"/>
          </p:nvPr>
        </p:nvSpPr>
        <p:spPr>
          <a:xfrm>
            <a:off x="1892240" y="1870557"/>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3">
            <a:extLst>
              <a:ext uri="{FF2B5EF4-FFF2-40B4-BE49-F238E27FC236}">
                <a16:creationId xmlns:a16="http://schemas.microsoft.com/office/drawing/2014/main" id="{23831357-6510-4F30-8622-A4BDF0884B76}"/>
              </a:ext>
            </a:extLst>
          </p:cNvPr>
          <p:cNvSpPr>
            <a:spLocks noGrp="1"/>
          </p:cNvSpPr>
          <p:nvPr>
            <p:ph type="title"/>
          </p:nvPr>
        </p:nvSpPr>
        <p:spPr>
          <a:xfrm>
            <a:off x="1892240" y="698643"/>
            <a:ext cx="10515600" cy="914400"/>
          </a:xfrm>
          <a:prstGeom prst="rect">
            <a:avLst/>
          </a:prstGeom>
        </p:spPr>
        <p:txBody>
          <a:bodyPr/>
          <a:lstStyle>
            <a:lvl1pPr>
              <a:defRPr sz="5600">
                <a:latin typeface="+mn-lt"/>
              </a:defRPr>
            </a:lvl1pPr>
          </a:lstStyle>
          <a:p>
            <a:r>
              <a:rPr lang="en-US"/>
              <a:t>Click to edit Master title style</a:t>
            </a:r>
            <a:endParaRPr lang="en-GB"/>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rgbClr val="B7B7B7"/>
                </a:solidFill>
              </a:rPr>
              <a:t>JavaScript 4</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Only" userDrawn="1">
  <p:cSld name="Title Only">
    <p:bg>
      <p:bgPr>
        <a:solidFill>
          <a:schemeClr val="lt1"/>
        </a:solidFill>
        <a:effectLst/>
      </p:bgPr>
    </p:bg>
    <p:spTree>
      <p:nvGrpSpPr>
        <p:cNvPr id="1" name="Shape 12"/>
        <p:cNvGrpSpPr/>
        <p:nvPr/>
      </p:nvGrpSpPr>
      <p:grpSpPr>
        <a:xfrm>
          <a:off x="0" y="0"/>
          <a:ext cx="0" cy="0"/>
          <a:chOff x="0" y="0"/>
          <a:chExt cx="0" cy="0"/>
        </a:xfrm>
      </p:grpSpPr>
      <p:pic>
        <p:nvPicPr>
          <p:cNvPr id="11" name="Google Shape;44;g1097394a84e_0_17">
            <a:extLst>
              <a:ext uri="{FF2B5EF4-FFF2-40B4-BE49-F238E27FC236}">
                <a16:creationId xmlns:a16="http://schemas.microsoft.com/office/drawing/2014/main" id="{3B59D440-7BC1-4DAF-91CD-6774B016B49E}"/>
              </a:ext>
            </a:extLst>
          </p:cNvPr>
          <p:cNvPicPr preferRelativeResize="0"/>
          <p:nvPr userDrawn="1"/>
        </p:nvPicPr>
        <p:blipFill>
          <a:blip r:embed="rId2">
            <a:alphaModFix/>
          </a:blip>
          <a:stretch>
            <a:fillRect/>
          </a:stretch>
        </p:blipFill>
        <p:spPr>
          <a:xfrm>
            <a:off x="13" y="1"/>
            <a:ext cx="12191985" cy="6858000"/>
          </a:xfrm>
          <a:prstGeom prst="rect">
            <a:avLst/>
          </a:prstGeom>
          <a:noFill/>
          <a:ln>
            <a:noFill/>
          </a:ln>
        </p:spPr>
      </p:pic>
      <p:sp>
        <p:nvSpPr>
          <p:cNvPr id="12" name="Google Shape;45;g1097394a84e_0_17">
            <a:extLst>
              <a:ext uri="{FF2B5EF4-FFF2-40B4-BE49-F238E27FC236}">
                <a16:creationId xmlns:a16="http://schemas.microsoft.com/office/drawing/2014/main" id="{42C4D5A7-F4BD-4CDA-90AB-63C1E8732F6E}"/>
              </a:ext>
            </a:extLst>
          </p:cNvPr>
          <p:cNvSpPr txBox="1">
            <a:spLocks noGrp="1"/>
          </p:cNvSpPr>
          <p:nvPr>
            <p:ph type="title" idx="4294967295" hasCustomPrompt="1"/>
          </p:nvPr>
        </p:nvSpPr>
        <p:spPr>
          <a:xfrm rot="5400000">
            <a:off x="-1507018" y="2329349"/>
            <a:ext cx="4025100" cy="307800"/>
          </a:xfrm>
          <a:prstGeom prst="rect">
            <a:avLst/>
          </a:prstGeom>
        </p:spPr>
        <p:txBody>
          <a:bodyPr spcFirstLastPara="1" wrap="square" lIns="0" tIns="0" rIns="0" bIns="0" anchor="t" anchorCtr="0">
            <a:spAutoFit/>
          </a:bodyPr>
          <a:lstStyle>
            <a:lvl1pPr>
              <a:defRPr/>
            </a:lvl1pPr>
          </a:lstStyle>
          <a:p>
            <a:r>
              <a:rPr lang="en-US" sz="2000">
                <a:solidFill>
                  <a:schemeClr val="lt1"/>
                </a:solidFill>
              </a:rPr>
              <a:t>JavaScript 2</a:t>
            </a:r>
          </a:p>
        </p:txBody>
      </p:sp>
      <p:cxnSp>
        <p:nvCxnSpPr>
          <p:cNvPr id="17" name="Google Shape;46;g1097394a84e_0_17">
            <a:extLst>
              <a:ext uri="{FF2B5EF4-FFF2-40B4-BE49-F238E27FC236}">
                <a16:creationId xmlns:a16="http://schemas.microsoft.com/office/drawing/2014/main" id="{DFBF017D-803E-4747-B8BE-14F9EE26241C}"/>
              </a:ext>
            </a:extLst>
          </p:cNvPr>
          <p:cNvCxnSpPr/>
          <p:nvPr userDrawn="1"/>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chemeClr val="bg1">
                    <a:lumMod val="95000"/>
                  </a:schemeClr>
                </a:solidFill>
              </a:rPr>
              <a:t>JavaScript 4</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chemeClr val="bg1">
                    <a:lumMod val="95000"/>
                  </a:schemeClr>
                </a:solidFill>
              </a:rPr>
              <a:t>JavaScript 4</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2">
            <a:lumMod val="75000"/>
          </a:schemeClr>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1</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205270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1</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chemeClr val="bg1">
                    <a:lumMod val="95000"/>
                  </a:schemeClr>
                </a:solidFill>
              </a:rPr>
              <a:t>JavaScript 4</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chemeClr val="bg1">
                    <a:lumMod val="95000"/>
                  </a:schemeClr>
                </a:solidFill>
              </a:rPr>
              <a:t>JavaScript 4</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047057" y="1808912"/>
            <a:ext cx="8698372"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945219" y="708917"/>
            <a:ext cx="10787869"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spTree>
    <p:extLst>
      <p:ext uri="{BB962C8B-B14F-4D97-AF65-F5344CB8AC3E}">
        <p14:creationId xmlns:p14="http://schemas.microsoft.com/office/powerpoint/2010/main" val="304303181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Ref idx="1001">
        <a:schemeClr val="bg1"/>
      </p:bgRef>
    </p:bg>
    <p:spTree>
      <p:nvGrpSpPr>
        <p:cNvPr id="1" name="Shape 27"/>
        <p:cNvGrpSpPr/>
        <p:nvPr/>
      </p:nvGrpSpPr>
      <p:grpSpPr>
        <a:xfrm>
          <a:off x="0" y="0"/>
          <a:ext cx="0" cy="0"/>
          <a:chOff x="0" y="0"/>
          <a:chExt cx="0" cy="0"/>
        </a:xfrm>
      </p:grpSpPr>
      <p:sp>
        <p:nvSpPr>
          <p:cNvPr id="7" name="Rectangle 6">
            <a:extLst>
              <a:ext uri="{FF2B5EF4-FFF2-40B4-BE49-F238E27FC236}">
                <a16:creationId xmlns:a16="http://schemas.microsoft.com/office/drawing/2014/main" id="{FAB6E9EE-1EF4-49C3-8A60-76FBB6A2DEC7}"/>
              </a:ext>
            </a:extLst>
          </p:cNvPr>
          <p:cNvSpPr/>
          <p:nvPr userDrawn="1"/>
        </p:nvSpPr>
        <p:spPr>
          <a:xfrm>
            <a:off x="0" y="0"/>
            <a:ext cx="6096000" cy="6858000"/>
          </a:xfrm>
          <a:prstGeom prst="rect">
            <a:avLst/>
          </a:prstGeom>
          <a:solidFill>
            <a:srgbClr val="2094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688369" y="1808911"/>
            <a:ext cx="4982966" cy="4340171"/>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688370" y="708917"/>
            <a:ext cx="4982965" cy="914400"/>
          </a:xfrm>
          <a:prstGeom prst="rect">
            <a:avLst/>
          </a:prstGeom>
        </p:spPr>
        <p:txBody>
          <a:bodyPr/>
          <a:lstStyle>
            <a:lvl1pPr>
              <a:defRPr sz="5000">
                <a:solidFill>
                  <a:srgbClr val="FBFBFB"/>
                </a:solidFill>
                <a:latin typeface="+mn-lt"/>
              </a:defRPr>
            </a:lvl1pPr>
          </a:lstStyle>
          <a:p>
            <a:r>
              <a:rPr lang="en-US"/>
              <a:t>Click to edit</a:t>
            </a:r>
            <a:endParaRPr lang="en-GB"/>
          </a:p>
        </p:txBody>
      </p:sp>
      <p:sp>
        <p:nvSpPr>
          <p:cNvPr id="5" name="Text Placeholder 2">
            <a:extLst>
              <a:ext uri="{FF2B5EF4-FFF2-40B4-BE49-F238E27FC236}">
                <a16:creationId xmlns:a16="http://schemas.microsoft.com/office/drawing/2014/main" id="{7D895517-B87F-4701-BEE6-FC1325D2C842}"/>
              </a:ext>
            </a:extLst>
          </p:cNvPr>
          <p:cNvSpPr>
            <a:spLocks noGrp="1"/>
          </p:cNvSpPr>
          <p:nvPr>
            <p:ph type="body" sz="quarter" idx="11" hasCustomPrompt="1"/>
          </p:nvPr>
        </p:nvSpPr>
        <p:spPr>
          <a:xfrm>
            <a:off x="6904232" y="1808911"/>
            <a:ext cx="5075433" cy="4340171"/>
          </a:xfrm>
          <a:prstGeom prst="rect">
            <a:avLst/>
          </a:prstGeom>
        </p:spPr>
        <p:txBody>
          <a:bodyPr/>
          <a:lstStyle>
            <a:lvl1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1pPr>
            <a:lvl2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2pPr>
            <a:lvl3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3pPr>
            <a:lvl4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4pPr>
            <a:lvl5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89304320"/>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3"/>
        <p:cNvGrpSpPr/>
        <p:nvPr/>
      </p:nvGrpSpPr>
      <p:grpSpPr>
        <a:xfrm>
          <a:off x="0" y="0"/>
          <a:ext cx="0" cy="0"/>
          <a:chOff x="0" y="0"/>
          <a:chExt cx="0" cy="0"/>
        </a:xfrm>
      </p:grpSpPr>
      <p:sp>
        <p:nvSpPr>
          <p:cNvPr id="34" name="Google Shape;34;p13"/>
          <p:cNvSpPr txBox="1">
            <a:spLocks noGrp="1"/>
          </p:cNvSpPr>
          <p:nvPr>
            <p:ph type="title"/>
          </p:nvPr>
        </p:nvSpPr>
        <p:spPr>
          <a:xfrm>
            <a:off x="4086657" y="1624049"/>
            <a:ext cx="4025034" cy="142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5000" b="0" i="0">
                <a:solidFill>
                  <a:srgbClr val="5B2C8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3"/>
          <p:cNvSpPr txBox="1">
            <a:spLocks noGrp="1"/>
          </p:cNvSpPr>
          <p:nvPr>
            <p:ph type="body" idx="1"/>
          </p:nvPr>
        </p:nvSpPr>
        <p:spPr>
          <a:xfrm>
            <a:off x="609917" y="1577340"/>
            <a:ext cx="5306282" cy="452628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13"/>
          <p:cNvSpPr txBox="1">
            <a:spLocks noGrp="1"/>
          </p:cNvSpPr>
          <p:nvPr>
            <p:ph type="body" idx="2"/>
          </p:nvPr>
        </p:nvSpPr>
        <p:spPr>
          <a:xfrm>
            <a:off x="6282150" y="1577340"/>
            <a:ext cx="5306282" cy="452628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13"/>
          <p:cNvSpPr txBox="1">
            <a:spLocks noGrp="1"/>
          </p:cNvSpPr>
          <p:nvPr>
            <p:ph type="ftr" idx="11"/>
          </p:nvPr>
        </p:nvSpPr>
        <p:spPr>
          <a:xfrm>
            <a:off x="4147439" y="6377940"/>
            <a:ext cx="3903472" cy="3429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3"/>
          <p:cNvSpPr txBox="1">
            <a:spLocks noGrp="1"/>
          </p:cNvSpPr>
          <p:nvPr>
            <p:ph type="dt" idx="10"/>
          </p:nvPr>
        </p:nvSpPr>
        <p:spPr>
          <a:xfrm>
            <a:off x="609917" y="6377940"/>
            <a:ext cx="2805620" cy="3429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3"/>
          <p:cNvSpPr txBox="1">
            <a:spLocks noGrp="1"/>
          </p:cNvSpPr>
          <p:nvPr>
            <p:ph type="sldNum" idx="12"/>
          </p:nvPr>
        </p:nvSpPr>
        <p:spPr>
          <a:xfrm>
            <a:off x="8782812" y="6377940"/>
            <a:ext cx="2805620" cy="342900"/>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Only" userDrawn="1">
  <p:cSld name="Title Only">
    <p:bg>
      <p:bgPr>
        <a:solidFill>
          <a:schemeClr val="lt1"/>
        </a:solidFill>
        <a:effectLst/>
      </p:bgPr>
    </p:bg>
    <p:spTree>
      <p:nvGrpSpPr>
        <p:cNvPr id="1" name="Shape 12"/>
        <p:cNvGrpSpPr/>
        <p:nvPr/>
      </p:nvGrpSpPr>
      <p:grpSpPr>
        <a:xfrm>
          <a:off x="0" y="0"/>
          <a:ext cx="0" cy="0"/>
          <a:chOff x="0" y="0"/>
          <a:chExt cx="0" cy="0"/>
        </a:xfrm>
      </p:grpSpPr>
      <p:pic>
        <p:nvPicPr>
          <p:cNvPr id="11" name="Google Shape;44;g1097394a84e_0_17">
            <a:extLst>
              <a:ext uri="{FF2B5EF4-FFF2-40B4-BE49-F238E27FC236}">
                <a16:creationId xmlns:a16="http://schemas.microsoft.com/office/drawing/2014/main" id="{3B59D440-7BC1-4DAF-91CD-6774B016B49E}"/>
              </a:ext>
            </a:extLst>
          </p:cNvPr>
          <p:cNvPicPr preferRelativeResize="0"/>
          <p:nvPr userDrawn="1"/>
        </p:nvPicPr>
        <p:blipFill>
          <a:blip r:embed="rId2">
            <a:alphaModFix/>
          </a:blip>
          <a:stretch>
            <a:fillRect/>
          </a:stretch>
        </p:blipFill>
        <p:spPr>
          <a:xfrm>
            <a:off x="13" y="1"/>
            <a:ext cx="12191985" cy="6858000"/>
          </a:xfrm>
          <a:prstGeom prst="rect">
            <a:avLst/>
          </a:prstGeom>
          <a:noFill/>
          <a:ln>
            <a:noFill/>
          </a:ln>
        </p:spPr>
      </p:pic>
      <p:sp>
        <p:nvSpPr>
          <p:cNvPr id="12" name="Google Shape;45;g1097394a84e_0_17">
            <a:extLst>
              <a:ext uri="{FF2B5EF4-FFF2-40B4-BE49-F238E27FC236}">
                <a16:creationId xmlns:a16="http://schemas.microsoft.com/office/drawing/2014/main" id="{42C4D5A7-F4BD-4CDA-90AB-63C1E8732F6E}"/>
              </a:ext>
            </a:extLst>
          </p:cNvPr>
          <p:cNvSpPr txBox="1">
            <a:spLocks noGrp="1"/>
          </p:cNvSpPr>
          <p:nvPr>
            <p:ph type="title" idx="4294967295" hasCustomPrompt="1"/>
          </p:nvPr>
        </p:nvSpPr>
        <p:spPr>
          <a:xfrm rot="5400000">
            <a:off x="-1507018" y="2329349"/>
            <a:ext cx="4025100" cy="307800"/>
          </a:xfrm>
          <a:prstGeom prst="rect">
            <a:avLst/>
          </a:prstGeom>
        </p:spPr>
        <p:txBody>
          <a:bodyPr spcFirstLastPara="1" wrap="square" lIns="0" tIns="0" rIns="0" bIns="0" anchor="t" anchorCtr="0">
            <a:spAutoFit/>
          </a:bodyPr>
          <a:lstStyle>
            <a:lvl1pPr>
              <a:defRPr/>
            </a:lvl1pPr>
          </a:lstStyle>
          <a:p>
            <a:r>
              <a:rPr lang="en-US" sz="2000" dirty="0">
                <a:solidFill>
                  <a:schemeClr val="lt1"/>
                </a:solidFill>
              </a:rPr>
              <a:t>JavaScript 4</a:t>
            </a:r>
          </a:p>
        </p:txBody>
      </p:sp>
      <p:cxnSp>
        <p:nvCxnSpPr>
          <p:cNvPr id="17" name="Google Shape;46;g1097394a84e_0_17">
            <a:extLst>
              <a:ext uri="{FF2B5EF4-FFF2-40B4-BE49-F238E27FC236}">
                <a16:creationId xmlns:a16="http://schemas.microsoft.com/office/drawing/2014/main" id="{DFBF017D-803E-4747-B8BE-14F9EE26241C}"/>
              </a:ext>
            </a:extLst>
          </p:cNvPr>
          <p:cNvCxnSpPr/>
          <p:nvPr userDrawn="1"/>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matchingName="Title Only" type="obj">
  <p:cSld name="OBJECT">
    <p:bg>
      <p:bgPr>
        <a:solidFill>
          <a:schemeClr val="lt1"/>
        </a:solidFill>
        <a:effectLst/>
      </p:bgPr>
    </p:bg>
    <p:spTree>
      <p:nvGrpSpPr>
        <p:cNvPr id="1" name="Shape 12"/>
        <p:cNvGrpSpPr/>
        <p:nvPr/>
      </p:nvGrpSpPr>
      <p:grpSpPr>
        <a:xfrm>
          <a:off x="0" y="0"/>
          <a:ext cx="0" cy="0"/>
          <a:chOff x="0" y="0"/>
          <a:chExt cx="0" cy="0"/>
        </a:xfrm>
      </p:grpSpPr>
      <p:sp>
        <p:nvSpPr>
          <p:cNvPr id="13" name="Google Shape;13;p36"/>
          <p:cNvSpPr txBox="1">
            <a:spLocks noGrp="1"/>
          </p:cNvSpPr>
          <p:nvPr>
            <p:ph type="title"/>
          </p:nvPr>
        </p:nvSpPr>
        <p:spPr>
          <a:xfrm>
            <a:off x="4086657" y="1624049"/>
            <a:ext cx="4025034" cy="14224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5000" b="0" i="0">
                <a:solidFill>
                  <a:srgbClr val="5B2C8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 name="Google Shape;14;p36"/>
          <p:cNvSpPr txBox="1">
            <a:spLocks noGrp="1"/>
          </p:cNvSpPr>
          <p:nvPr>
            <p:ph type="ftr" idx="11"/>
          </p:nvPr>
        </p:nvSpPr>
        <p:spPr>
          <a:xfrm>
            <a:off x="4147439" y="6377940"/>
            <a:ext cx="3903472" cy="342900"/>
          </a:xfrm>
          <a:prstGeom prst="rect">
            <a:avLst/>
          </a:prstGeom>
          <a:noFill/>
          <a:ln>
            <a:noFill/>
          </a:ln>
        </p:spPr>
        <p:txBody>
          <a:bodyPr spcFirstLastPara="1" wrap="square" lIns="0" tIns="0" rIns="0" bIns="0" anchor="t" anchorCtr="0">
            <a:sp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36"/>
          <p:cNvSpPr txBox="1">
            <a:spLocks noGrp="1"/>
          </p:cNvSpPr>
          <p:nvPr>
            <p:ph type="dt" idx="10"/>
          </p:nvPr>
        </p:nvSpPr>
        <p:spPr>
          <a:xfrm>
            <a:off x="609917" y="6377940"/>
            <a:ext cx="2805620" cy="34290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36"/>
          <p:cNvSpPr txBox="1">
            <a:spLocks noGrp="1"/>
          </p:cNvSpPr>
          <p:nvPr>
            <p:ph type="sldNum" idx="12"/>
          </p:nvPr>
        </p:nvSpPr>
        <p:spPr>
          <a:xfrm>
            <a:off x="8782812" y="6377940"/>
            <a:ext cx="2805620" cy="342900"/>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7"/>
        <p:cNvGrpSpPr/>
        <p:nvPr/>
      </p:nvGrpSpPr>
      <p:grpSpPr>
        <a:xfrm>
          <a:off x="0" y="0"/>
          <a:ext cx="0" cy="0"/>
          <a:chOff x="0" y="0"/>
          <a:chExt cx="0" cy="0"/>
        </a:xfrm>
      </p:grpSpPr>
      <p:sp>
        <p:nvSpPr>
          <p:cNvPr id="18" name="Google Shape;18;p10"/>
          <p:cNvSpPr txBox="1">
            <a:spLocks noGrp="1"/>
          </p:cNvSpPr>
          <p:nvPr>
            <p:ph type="ftr" idx="11"/>
          </p:nvPr>
        </p:nvSpPr>
        <p:spPr>
          <a:xfrm>
            <a:off x="4147439" y="6377940"/>
            <a:ext cx="3903472" cy="3429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0"/>
          <p:cNvSpPr txBox="1">
            <a:spLocks noGrp="1"/>
          </p:cNvSpPr>
          <p:nvPr>
            <p:ph type="dt" idx="10"/>
          </p:nvPr>
        </p:nvSpPr>
        <p:spPr>
          <a:xfrm>
            <a:off x="609917" y="6377940"/>
            <a:ext cx="2805620" cy="3429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0"/>
          <p:cNvSpPr txBox="1">
            <a:spLocks noGrp="1"/>
          </p:cNvSpPr>
          <p:nvPr>
            <p:ph type="sldNum" idx="12"/>
          </p:nvPr>
        </p:nvSpPr>
        <p:spPr>
          <a:xfrm>
            <a:off x="8782812" y="6377940"/>
            <a:ext cx="2805620" cy="342900"/>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1"/>
        <p:cNvGrpSpPr/>
        <p:nvPr/>
      </p:nvGrpSpPr>
      <p:grpSpPr>
        <a:xfrm>
          <a:off x="0" y="0"/>
          <a:ext cx="0" cy="0"/>
          <a:chOff x="0" y="0"/>
          <a:chExt cx="0" cy="0"/>
        </a:xfrm>
      </p:grpSpPr>
      <p:sp>
        <p:nvSpPr>
          <p:cNvPr id="22" name="Google Shape;22;p11"/>
          <p:cNvSpPr txBox="1">
            <a:spLocks noGrp="1"/>
          </p:cNvSpPr>
          <p:nvPr>
            <p:ph type="ctrTitle"/>
          </p:nvPr>
        </p:nvSpPr>
        <p:spPr>
          <a:xfrm>
            <a:off x="914876" y="2125980"/>
            <a:ext cx="10368598" cy="144018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1"/>
          <p:cNvSpPr txBox="1">
            <a:spLocks noGrp="1"/>
          </p:cNvSpPr>
          <p:nvPr>
            <p:ph type="subTitle" idx="1"/>
          </p:nvPr>
        </p:nvSpPr>
        <p:spPr>
          <a:xfrm>
            <a:off x="1829752" y="3840480"/>
            <a:ext cx="8538845" cy="17145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1"/>
          <p:cNvSpPr txBox="1">
            <a:spLocks noGrp="1"/>
          </p:cNvSpPr>
          <p:nvPr>
            <p:ph type="ftr" idx="11"/>
          </p:nvPr>
        </p:nvSpPr>
        <p:spPr>
          <a:xfrm>
            <a:off x="4147439" y="6377940"/>
            <a:ext cx="3903472" cy="3429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1"/>
          <p:cNvSpPr txBox="1">
            <a:spLocks noGrp="1"/>
          </p:cNvSpPr>
          <p:nvPr>
            <p:ph type="dt" idx="10"/>
          </p:nvPr>
        </p:nvSpPr>
        <p:spPr>
          <a:xfrm>
            <a:off x="609917" y="6377940"/>
            <a:ext cx="2805620" cy="3429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1"/>
          <p:cNvSpPr txBox="1">
            <a:spLocks noGrp="1"/>
          </p:cNvSpPr>
          <p:nvPr>
            <p:ph type="sldNum" idx="12"/>
          </p:nvPr>
        </p:nvSpPr>
        <p:spPr>
          <a:xfrm>
            <a:off x="8782812" y="6377940"/>
            <a:ext cx="2805620" cy="342900"/>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7"/>
        <p:cNvGrpSpPr/>
        <p:nvPr/>
      </p:nvGrpSpPr>
      <p:grpSpPr>
        <a:xfrm>
          <a:off x="0" y="0"/>
          <a:ext cx="0" cy="0"/>
          <a:chOff x="0" y="0"/>
          <a:chExt cx="0" cy="0"/>
        </a:xfrm>
      </p:grpSpPr>
      <p:sp>
        <p:nvSpPr>
          <p:cNvPr id="28" name="Google Shape;28;p12"/>
          <p:cNvSpPr txBox="1">
            <a:spLocks noGrp="1"/>
          </p:cNvSpPr>
          <p:nvPr>
            <p:ph type="title"/>
          </p:nvPr>
        </p:nvSpPr>
        <p:spPr>
          <a:xfrm>
            <a:off x="4086657" y="1624049"/>
            <a:ext cx="4025034" cy="142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5000" b="0" i="0">
                <a:solidFill>
                  <a:srgbClr val="5B2C8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2"/>
          <p:cNvSpPr txBox="1">
            <a:spLocks noGrp="1"/>
          </p:cNvSpPr>
          <p:nvPr>
            <p:ph type="body" idx="1"/>
          </p:nvPr>
        </p:nvSpPr>
        <p:spPr>
          <a:xfrm>
            <a:off x="609917" y="1577340"/>
            <a:ext cx="10978515" cy="452628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0" name="Google Shape;30;p12"/>
          <p:cNvSpPr txBox="1">
            <a:spLocks noGrp="1"/>
          </p:cNvSpPr>
          <p:nvPr>
            <p:ph type="ftr" idx="11"/>
          </p:nvPr>
        </p:nvSpPr>
        <p:spPr>
          <a:xfrm>
            <a:off x="4147439" y="6377940"/>
            <a:ext cx="3903472" cy="3429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2"/>
          <p:cNvSpPr txBox="1">
            <a:spLocks noGrp="1"/>
          </p:cNvSpPr>
          <p:nvPr>
            <p:ph type="dt" idx="10"/>
          </p:nvPr>
        </p:nvSpPr>
        <p:spPr>
          <a:xfrm>
            <a:off x="609917" y="6377940"/>
            <a:ext cx="2805620" cy="3429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2"/>
          <p:cNvSpPr txBox="1">
            <a:spLocks noGrp="1"/>
          </p:cNvSpPr>
          <p:nvPr>
            <p:ph type="sldNum" idx="12"/>
          </p:nvPr>
        </p:nvSpPr>
        <p:spPr>
          <a:xfrm>
            <a:off x="8782812" y="6377940"/>
            <a:ext cx="2805620" cy="342900"/>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3"/>
        <p:cNvGrpSpPr/>
        <p:nvPr/>
      </p:nvGrpSpPr>
      <p:grpSpPr>
        <a:xfrm>
          <a:off x="0" y="0"/>
          <a:ext cx="0" cy="0"/>
          <a:chOff x="0" y="0"/>
          <a:chExt cx="0" cy="0"/>
        </a:xfrm>
      </p:grpSpPr>
      <p:sp>
        <p:nvSpPr>
          <p:cNvPr id="34" name="Google Shape;34;p13"/>
          <p:cNvSpPr txBox="1">
            <a:spLocks noGrp="1"/>
          </p:cNvSpPr>
          <p:nvPr>
            <p:ph type="title"/>
          </p:nvPr>
        </p:nvSpPr>
        <p:spPr>
          <a:xfrm>
            <a:off x="4086657" y="1624049"/>
            <a:ext cx="4025034" cy="142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5000" b="0" i="0">
                <a:solidFill>
                  <a:srgbClr val="5B2C8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3"/>
          <p:cNvSpPr txBox="1">
            <a:spLocks noGrp="1"/>
          </p:cNvSpPr>
          <p:nvPr>
            <p:ph type="body" idx="1"/>
          </p:nvPr>
        </p:nvSpPr>
        <p:spPr>
          <a:xfrm>
            <a:off x="609917" y="1577340"/>
            <a:ext cx="5306282" cy="452628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13"/>
          <p:cNvSpPr txBox="1">
            <a:spLocks noGrp="1"/>
          </p:cNvSpPr>
          <p:nvPr>
            <p:ph type="body" idx="2"/>
          </p:nvPr>
        </p:nvSpPr>
        <p:spPr>
          <a:xfrm>
            <a:off x="6282150" y="1577340"/>
            <a:ext cx="5306282" cy="452628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13"/>
          <p:cNvSpPr txBox="1">
            <a:spLocks noGrp="1"/>
          </p:cNvSpPr>
          <p:nvPr>
            <p:ph type="ftr" idx="11"/>
          </p:nvPr>
        </p:nvSpPr>
        <p:spPr>
          <a:xfrm>
            <a:off x="4147439" y="6377940"/>
            <a:ext cx="3903472" cy="3429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3"/>
          <p:cNvSpPr txBox="1">
            <a:spLocks noGrp="1"/>
          </p:cNvSpPr>
          <p:nvPr>
            <p:ph type="dt" idx="10"/>
          </p:nvPr>
        </p:nvSpPr>
        <p:spPr>
          <a:xfrm>
            <a:off x="609917" y="6377940"/>
            <a:ext cx="2805620" cy="3429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3"/>
          <p:cNvSpPr txBox="1">
            <a:spLocks noGrp="1"/>
          </p:cNvSpPr>
          <p:nvPr>
            <p:ph type="sldNum" idx="12"/>
          </p:nvPr>
        </p:nvSpPr>
        <p:spPr>
          <a:xfrm>
            <a:off x="8782812" y="6377940"/>
            <a:ext cx="2805620" cy="342900"/>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userDrawn="1">
  <p:cSld name="Title Slide">
    <p:spTree>
      <p:nvGrpSpPr>
        <p:cNvPr id="1" name="Shape 21"/>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CAE9D69B-A110-4B7F-9112-352DC0862E72}"/>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2</a:t>
            </a:r>
          </a:p>
        </p:txBody>
      </p:sp>
      <p:cxnSp>
        <p:nvCxnSpPr>
          <p:cNvPr id="8" name="Google Shape;106;g1087a3117a6_0_117">
            <a:extLst>
              <a:ext uri="{FF2B5EF4-FFF2-40B4-BE49-F238E27FC236}">
                <a16:creationId xmlns:a16="http://schemas.microsoft.com/office/drawing/2014/main" id="{686343C5-762D-4DD3-9A52-4CD3D8F6702F}"/>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0" name="Text Placeholder 2">
            <a:extLst>
              <a:ext uri="{FF2B5EF4-FFF2-40B4-BE49-F238E27FC236}">
                <a16:creationId xmlns:a16="http://schemas.microsoft.com/office/drawing/2014/main" id="{7D0F9EF5-E261-424F-8C3D-23063DFF416F}"/>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latin typeface="+mn-lt"/>
              </a:defRPr>
            </a:lvl1pPr>
            <a:lvl2pPr marL="342900" indent="-342900">
              <a:lnSpc>
                <a:spcPct val="120000"/>
              </a:lnSpc>
              <a:spcBef>
                <a:spcPts val="0"/>
              </a:spcBef>
              <a:spcAft>
                <a:spcPts val="800"/>
              </a:spcAft>
              <a:buFont typeface="Arial" panose="020B0604020202020204" pitchFamily="34" charset="0"/>
              <a:buChar char="•"/>
              <a:defRPr sz="2400">
                <a:latin typeface="+mn-lt"/>
              </a:defRPr>
            </a:lvl2pPr>
            <a:lvl3pPr marL="342900" indent="-342900">
              <a:lnSpc>
                <a:spcPct val="120000"/>
              </a:lnSpc>
              <a:spcBef>
                <a:spcPts val="0"/>
              </a:spcBef>
              <a:spcAft>
                <a:spcPts val="800"/>
              </a:spcAft>
              <a:buFont typeface="Arial" panose="020B0604020202020204" pitchFamily="34" charset="0"/>
              <a:buChar char="•"/>
              <a:defRPr sz="2400">
                <a:latin typeface="+mn-lt"/>
              </a:defRPr>
            </a:lvl3pPr>
            <a:lvl4pPr marL="342900" indent="-342900">
              <a:lnSpc>
                <a:spcPct val="120000"/>
              </a:lnSpc>
              <a:spcBef>
                <a:spcPts val="0"/>
              </a:spcBef>
              <a:spcAft>
                <a:spcPts val="800"/>
              </a:spcAft>
              <a:buFont typeface="Arial" panose="020B0604020202020204" pitchFamily="34" charset="0"/>
              <a:buChar char="•"/>
              <a:defRPr sz="2400">
                <a:latin typeface="+mn-lt"/>
              </a:defRPr>
            </a:lvl4pPr>
            <a:lvl5pPr marL="342900" indent="-342900">
              <a:lnSpc>
                <a:spcPct val="120000"/>
              </a:lnSpc>
              <a:spcBef>
                <a:spcPts val="0"/>
              </a:spcBef>
              <a:spcAft>
                <a:spcPts val="800"/>
              </a:spcAft>
              <a:buFont typeface="Arial" panose="020B0604020202020204" pitchFamily="34" charset="0"/>
              <a:buChar char="•"/>
              <a:defRPr sz="2400">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3">
            <a:extLst>
              <a:ext uri="{FF2B5EF4-FFF2-40B4-BE49-F238E27FC236}">
                <a16:creationId xmlns:a16="http://schemas.microsoft.com/office/drawing/2014/main" id="{23831357-6510-4F30-8622-A4BDF0884B76}"/>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2</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latin typeface="+mn-lt"/>
              </a:defRPr>
            </a:lvl1pPr>
            <a:lvl2pPr marL="342900" indent="-342900">
              <a:lnSpc>
                <a:spcPct val="120000"/>
              </a:lnSpc>
              <a:spcBef>
                <a:spcPts val="0"/>
              </a:spcBef>
              <a:spcAft>
                <a:spcPts val="800"/>
              </a:spcAft>
              <a:buFont typeface="Arial" panose="020B0604020202020204" pitchFamily="34" charset="0"/>
              <a:buChar char="•"/>
              <a:defRPr sz="2400">
                <a:latin typeface="+mn-lt"/>
              </a:defRPr>
            </a:lvl2pPr>
            <a:lvl3pPr marL="342900" indent="-342900">
              <a:lnSpc>
                <a:spcPct val="120000"/>
              </a:lnSpc>
              <a:spcBef>
                <a:spcPts val="0"/>
              </a:spcBef>
              <a:spcAft>
                <a:spcPts val="800"/>
              </a:spcAft>
              <a:buFont typeface="Arial" panose="020B0604020202020204" pitchFamily="34" charset="0"/>
              <a:buChar char="•"/>
              <a:defRPr sz="2400">
                <a:latin typeface="+mn-lt"/>
              </a:defRPr>
            </a:lvl3pPr>
            <a:lvl4pPr marL="342900" indent="-342900">
              <a:lnSpc>
                <a:spcPct val="120000"/>
              </a:lnSpc>
              <a:spcBef>
                <a:spcPts val="0"/>
              </a:spcBef>
              <a:spcAft>
                <a:spcPts val="800"/>
              </a:spcAft>
              <a:buFont typeface="Arial" panose="020B0604020202020204" pitchFamily="34" charset="0"/>
              <a:buChar char="•"/>
              <a:defRPr sz="2400">
                <a:latin typeface="+mn-lt"/>
              </a:defRPr>
            </a:lvl4pPr>
            <a:lvl5pPr marL="342900" indent="-342900">
              <a:lnSpc>
                <a:spcPct val="120000"/>
              </a:lnSpc>
              <a:spcBef>
                <a:spcPts val="0"/>
              </a:spcBef>
              <a:spcAft>
                <a:spcPts val="800"/>
              </a:spcAft>
              <a:buFont typeface="Arial" panose="020B0604020202020204" pitchFamily="34" charset="0"/>
              <a:buChar char="•"/>
              <a:defRPr sz="2400">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solidFill>
                  <a:srgbClr val="B7B7B7"/>
                </a:solidFill>
              </a:rPr>
              <a:t>JavaScript 4</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latin typeface="+mn-lt"/>
              </a:defRPr>
            </a:lvl1pPr>
            <a:lvl2pPr marL="342900" indent="-342900">
              <a:lnSpc>
                <a:spcPct val="120000"/>
              </a:lnSpc>
              <a:spcBef>
                <a:spcPts val="0"/>
              </a:spcBef>
              <a:spcAft>
                <a:spcPts val="800"/>
              </a:spcAft>
              <a:buFont typeface="Arial" panose="020B0604020202020204" pitchFamily="34" charset="0"/>
              <a:buChar char="•"/>
              <a:defRPr sz="2400">
                <a:latin typeface="+mn-lt"/>
              </a:defRPr>
            </a:lvl2pPr>
            <a:lvl3pPr marL="342900" indent="-342900">
              <a:lnSpc>
                <a:spcPct val="120000"/>
              </a:lnSpc>
              <a:spcBef>
                <a:spcPts val="0"/>
              </a:spcBef>
              <a:spcAft>
                <a:spcPts val="800"/>
              </a:spcAft>
              <a:buFont typeface="Arial" panose="020B0604020202020204" pitchFamily="34" charset="0"/>
              <a:buChar char="•"/>
              <a:defRPr sz="2400">
                <a:latin typeface="+mn-lt"/>
              </a:defRPr>
            </a:lvl3pPr>
            <a:lvl4pPr marL="342900" indent="-342900">
              <a:lnSpc>
                <a:spcPct val="120000"/>
              </a:lnSpc>
              <a:spcBef>
                <a:spcPts val="0"/>
              </a:spcBef>
              <a:spcAft>
                <a:spcPts val="800"/>
              </a:spcAft>
              <a:buFont typeface="Arial" panose="020B0604020202020204" pitchFamily="34" charset="0"/>
              <a:buChar char="•"/>
              <a:defRPr sz="2400">
                <a:latin typeface="+mn-lt"/>
              </a:defRPr>
            </a:lvl4pPr>
            <a:lvl5pPr marL="342900" indent="-342900">
              <a:lnSpc>
                <a:spcPct val="120000"/>
              </a:lnSpc>
              <a:spcBef>
                <a:spcPts val="0"/>
              </a:spcBef>
              <a:spcAft>
                <a:spcPts val="800"/>
              </a:spcAft>
              <a:buFont typeface="Arial" panose="020B0604020202020204" pitchFamily="34" charset="0"/>
              <a:buChar char="•"/>
              <a:defRPr sz="2400">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accent5">
            <a:lumMod val="75000"/>
          </a:schemeClr>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2">
            <a:lumMod val="75000"/>
          </a:schemeClr>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20527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accent5">
            <a:lumMod val="75000"/>
          </a:schemeClr>
        </a:solidFill>
        <a:effectLst/>
      </p:bgPr>
    </p:bg>
    <p:spTree>
      <p:nvGrpSpPr>
        <p:cNvPr id="1" name="Shape 27"/>
        <p:cNvGrpSpPr/>
        <p:nvPr/>
      </p:nvGrpSpPr>
      <p:grpSpPr>
        <a:xfrm>
          <a:off x="0" y="0"/>
          <a:ext cx="0" cy="0"/>
          <a:chOff x="0" y="0"/>
          <a:chExt cx="0" cy="0"/>
        </a:xfrm>
      </p:grpSpPr>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047057" y="1808912"/>
            <a:ext cx="8698372"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945219" y="708917"/>
            <a:ext cx="10787869"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spTree>
    <p:extLst>
      <p:ext uri="{BB962C8B-B14F-4D97-AF65-F5344CB8AC3E}">
        <p14:creationId xmlns:p14="http://schemas.microsoft.com/office/powerpoint/2010/main" val="30430318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32.xml"/><Relationship Id="rId2" Type="http://schemas.openxmlformats.org/officeDocument/2006/relationships/slideLayout" Target="../slideLayouts/slideLayout31.xml"/><Relationship Id="rId1" Type="http://schemas.openxmlformats.org/officeDocument/2006/relationships/slideLayout" Target="../slideLayouts/slideLayout30.xml"/><Relationship Id="rId6" Type="http://schemas.openxmlformats.org/officeDocument/2006/relationships/theme" Target="../theme/theme2.xml"/><Relationship Id="rId5" Type="http://schemas.openxmlformats.org/officeDocument/2006/relationships/slideLayout" Target="../slideLayouts/slideLayout34.xml"/><Relationship Id="rId4"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0" r:id="rId1"/>
    <p:sldLayoutId id="2147483674" r:id="rId2"/>
    <p:sldLayoutId id="2147483665" r:id="rId3"/>
    <p:sldLayoutId id="2147483659" r:id="rId4"/>
    <p:sldLayoutId id="2147483682" r:id="rId5"/>
    <p:sldLayoutId id="2147483660" r:id="rId6"/>
    <p:sldLayoutId id="2147483661" r:id="rId7"/>
    <p:sldLayoutId id="2147483662" r:id="rId8"/>
    <p:sldLayoutId id="2147483663" r:id="rId9"/>
    <p:sldLayoutId id="2147483664" r:id="rId10"/>
    <p:sldLayoutId id="2147483675" r:id="rId11"/>
    <p:sldLayoutId id="2147483676" r:id="rId12"/>
    <p:sldLayoutId id="2147483677" r:id="rId13"/>
    <p:sldLayoutId id="2147483678" r:id="rId14"/>
    <p:sldLayoutId id="2147483683" r:id="rId15"/>
    <p:sldLayoutId id="2147483669" r:id="rId16"/>
    <p:sldLayoutId id="2147483649" r:id="rId17"/>
    <p:sldLayoutId id="2147483651" r:id="rId18"/>
    <p:sldLayoutId id="2147483652" r:id="rId19"/>
    <p:sldLayoutId id="2147483666" r:id="rId20"/>
    <p:sldLayoutId id="2147483654" r:id="rId21"/>
    <p:sldLayoutId id="2147483657" r:id="rId22"/>
    <p:sldLayoutId id="2147483680" r:id="rId23"/>
    <p:sldLayoutId id="2147483670" r:id="rId24"/>
    <p:sldLayoutId id="2147483667" r:id="rId25"/>
    <p:sldLayoutId id="2147483658" r:id="rId26"/>
    <p:sldLayoutId id="2147483655" r:id="rId27"/>
    <p:sldLayoutId id="2147483656" r:id="rId28"/>
    <p:sldLayoutId id="2147483653" r:id="rId2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8"/>
          <p:cNvSpPr/>
          <p:nvPr/>
        </p:nvSpPr>
        <p:spPr>
          <a:xfrm>
            <a:off x="0" y="6615366"/>
            <a:ext cx="12193270" cy="243204"/>
          </a:xfrm>
          <a:custGeom>
            <a:avLst/>
            <a:gdLst/>
            <a:ahLst/>
            <a:cxnLst/>
            <a:rect l="l" t="t" r="r" b="b"/>
            <a:pathLst>
              <a:path w="12193270" h="243204" extrusionOk="0">
                <a:moveTo>
                  <a:pt x="12193206" y="0"/>
                </a:moveTo>
                <a:lnTo>
                  <a:pt x="0" y="0"/>
                </a:lnTo>
                <a:lnTo>
                  <a:pt x="0" y="242633"/>
                </a:lnTo>
                <a:lnTo>
                  <a:pt x="12193206" y="242633"/>
                </a:lnTo>
                <a:lnTo>
                  <a:pt x="12193206" y="0"/>
                </a:lnTo>
                <a:close/>
              </a:path>
            </a:pathLst>
          </a:custGeom>
          <a:solidFill>
            <a:srgbClr val="5B2C8F"/>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 name="Google Shape;7;p8"/>
          <p:cNvSpPr txBox="1">
            <a:spLocks noGrp="1"/>
          </p:cNvSpPr>
          <p:nvPr>
            <p:ph type="title"/>
          </p:nvPr>
        </p:nvSpPr>
        <p:spPr>
          <a:xfrm>
            <a:off x="4086657" y="1624049"/>
            <a:ext cx="4025034" cy="14224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5000" b="0" i="0" u="none" strike="noStrike" cap="none">
                <a:solidFill>
                  <a:srgbClr val="5B2C8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8"/>
          <p:cNvSpPr txBox="1">
            <a:spLocks noGrp="1"/>
          </p:cNvSpPr>
          <p:nvPr>
            <p:ph type="body" idx="1"/>
          </p:nvPr>
        </p:nvSpPr>
        <p:spPr>
          <a:xfrm>
            <a:off x="609917" y="1577340"/>
            <a:ext cx="10978515" cy="452628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9" name="Google Shape;9;p8"/>
          <p:cNvSpPr txBox="1">
            <a:spLocks noGrp="1"/>
          </p:cNvSpPr>
          <p:nvPr>
            <p:ph type="ftr" idx="11"/>
          </p:nvPr>
        </p:nvSpPr>
        <p:spPr>
          <a:xfrm>
            <a:off x="4147439" y="6377940"/>
            <a:ext cx="3903472" cy="342900"/>
          </a:xfrm>
          <a:prstGeom prst="rect">
            <a:avLst/>
          </a:prstGeom>
          <a:noFill/>
          <a:ln>
            <a:noFill/>
          </a:ln>
        </p:spPr>
        <p:txBody>
          <a:bodyPr spcFirstLastPara="1" wrap="square" lIns="0" tIns="0" rIns="0" bIns="0" anchor="t" anchorCtr="0">
            <a:noAutofit/>
          </a:bodyPr>
          <a:lstStyle>
            <a:lvl1pPr marR="0" lvl="0" algn="ctr"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8"/>
          <p:cNvSpPr txBox="1">
            <a:spLocks noGrp="1"/>
          </p:cNvSpPr>
          <p:nvPr>
            <p:ph type="dt" idx="10"/>
          </p:nvPr>
        </p:nvSpPr>
        <p:spPr>
          <a:xfrm>
            <a:off x="609917" y="6377940"/>
            <a:ext cx="2805620" cy="3429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8"/>
          <p:cNvSpPr txBox="1">
            <a:spLocks noGrp="1"/>
          </p:cNvSpPr>
          <p:nvPr>
            <p:ph type="sldNum" idx="12"/>
          </p:nvPr>
        </p:nvSpPr>
        <p:spPr>
          <a:xfrm>
            <a:off x="8782812" y="6377940"/>
            <a:ext cx="2805620" cy="342900"/>
          </a:xfrm>
          <a:prstGeom prst="rect">
            <a:avLst/>
          </a:prstGeom>
          <a:noFill/>
          <a:ln>
            <a:noFill/>
          </a:ln>
        </p:spPr>
        <p:txBody>
          <a:bodyPr spcFirstLastPara="1" wrap="square" lIns="0" tIns="0" rIns="0" bIns="0" anchor="t" anchorCtr="0">
            <a:no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9" r:id="rId1"/>
    <p:sldLayoutId id="2147483681" r:id="rId2"/>
    <p:sldLayoutId id="2147483671" r:id="rId3"/>
    <p:sldLayoutId id="2147483672" r:id="rId4"/>
    <p:sldLayoutId id="214748367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2" name="Picture 2" descr="Calendar&#10;&#10;Description automatically generated">
            <a:extLst>
              <a:ext uri="{FF2B5EF4-FFF2-40B4-BE49-F238E27FC236}">
                <a16:creationId xmlns:a16="http://schemas.microsoft.com/office/drawing/2014/main" id="{70FD0611-2E46-453B-99E5-7B0368E3CA69}"/>
              </a:ext>
            </a:extLst>
          </p:cNvPr>
          <p:cNvPicPr>
            <a:picLocks noChangeAspect="1"/>
          </p:cNvPicPr>
          <p:nvPr/>
        </p:nvPicPr>
        <p:blipFill>
          <a:blip r:embed="rId3"/>
          <a:stretch>
            <a:fillRect/>
          </a:stretch>
        </p:blipFill>
        <p:spPr>
          <a:xfrm>
            <a:off x="-6350" y="1059"/>
            <a:ext cx="12194116" cy="6877049"/>
          </a:xfrm>
          <a:prstGeom prst="rect">
            <a:avLst/>
          </a:prstGeom>
        </p:spPr>
      </p:pic>
      <p:cxnSp>
        <p:nvCxnSpPr>
          <p:cNvPr id="46" name="Google Shape;46;g1097394a84e_0_17"/>
          <p:cNvCxnSpPr/>
          <p:nvPr/>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
        <p:nvSpPr>
          <p:cNvPr id="7" name="Google Shape;105;g1087a3117a6_0_117">
            <a:extLst>
              <a:ext uri="{FF2B5EF4-FFF2-40B4-BE49-F238E27FC236}">
                <a16:creationId xmlns:a16="http://schemas.microsoft.com/office/drawing/2014/main" id="{DFBE6AC6-4328-487E-B1DF-6DD2E636308A}"/>
              </a:ext>
            </a:extLst>
          </p:cNvPr>
          <p:cNvSpPr txBox="1">
            <a:spLocks/>
          </p:cNvSpPr>
          <p:nvPr/>
        </p:nvSpPr>
        <p:spPr>
          <a:xfrm rot="5400000">
            <a:off x="-1507018" y="2329349"/>
            <a:ext cx="4025100" cy="307800"/>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5000" b="0" i="0" u="none" strike="noStrike" cap="none">
                <a:solidFill>
                  <a:srgbClr val="5B2C8F"/>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sz="2000" dirty="0">
                <a:solidFill>
                  <a:srgbClr val="FFFFFF"/>
                </a:solidFill>
              </a:rPr>
              <a:t>Week 4: JavaScript</a:t>
            </a:r>
          </a:p>
        </p:txBody>
      </p:sp>
    </p:spTree>
    <p:extLst>
      <p:ext uri="{BB962C8B-B14F-4D97-AF65-F5344CB8AC3E}">
        <p14:creationId xmlns:p14="http://schemas.microsoft.com/office/powerpoint/2010/main" val="37026680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1907089"/>
            <a:ext cx="8478838" cy="4167264"/>
          </a:xfrm>
        </p:spPr>
        <p:txBody>
          <a:bodyPr lIns="91440" tIns="45720" rIns="91440" bIns="45720" anchor="t"/>
          <a:lstStyle/>
          <a:p>
            <a:pPr marL="342900" indent="-342900"/>
            <a:r>
              <a:rPr lang="en-US" dirty="0"/>
              <a:t>Date Object syntax</a:t>
            </a:r>
          </a:p>
          <a:p>
            <a:pPr marL="342900" indent="-342900"/>
            <a:r>
              <a:rPr lang="en-US" dirty="0"/>
              <a:t>Methods: get full year, month, date, date</a:t>
            </a:r>
          </a:p>
          <a:p>
            <a:pPr marL="342900" indent="-342900"/>
            <a:r>
              <a:rPr lang="en-US" dirty="0"/>
              <a:t>To local date string</a:t>
            </a:r>
          </a:p>
          <a:p>
            <a:pPr marL="0" indent="0">
              <a:buNone/>
            </a:pPr>
            <a:endParaRPr lang="en-GB" dirty="0"/>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717655" cy="914400"/>
          </a:xfrm>
        </p:spPr>
        <p:txBody>
          <a:bodyPr lIns="91440" tIns="45720" rIns="91440" bIns="45720" anchor="t"/>
          <a:lstStyle/>
          <a:p>
            <a:r>
              <a:rPr lang="en-US" dirty="0">
                <a:cs typeface="Calibri"/>
              </a:rPr>
              <a:t>Live Coding: Date Object</a:t>
            </a:r>
          </a:p>
        </p:txBody>
      </p:sp>
    </p:spTree>
    <p:extLst>
      <p:ext uri="{BB962C8B-B14F-4D97-AF65-F5344CB8AC3E}">
        <p14:creationId xmlns:p14="http://schemas.microsoft.com/office/powerpoint/2010/main" val="2216162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dirty="0"/>
              <a:t>Create a &lt;p&gt; tag showcasing “Today’s Date:” followed by an inline element displaying the date using the Date() Object</a:t>
            </a:r>
          </a:p>
          <a:p>
            <a:r>
              <a:rPr lang="en-GB" dirty="0"/>
              <a:t>Source code for HTML should look like this, you can edit Id name if preferred:</a:t>
            </a:r>
          </a:p>
          <a:p>
            <a:pPr marL="0" lvl="1" indent="0">
              <a:buNone/>
            </a:pPr>
            <a:r>
              <a:rPr lang="en-GB" dirty="0"/>
              <a:t>	</a:t>
            </a:r>
          </a:p>
          <a:p>
            <a:pPr marL="0" lvl="1" indent="0">
              <a:buNone/>
            </a:pPr>
            <a:r>
              <a:rPr lang="en-GB" dirty="0"/>
              <a:t>	&lt;p&gt;Today's Date: &lt;span </a:t>
            </a:r>
            <a:r>
              <a:rPr lang="en-GB" b="1" i="1" dirty="0"/>
              <a:t>id</a:t>
            </a:r>
            <a:r>
              <a:rPr lang="en-GB" dirty="0"/>
              <a:t>="</a:t>
            </a:r>
            <a:r>
              <a:rPr lang="en-GB" dirty="0" err="1"/>
              <a:t>presentDate</a:t>
            </a:r>
            <a:r>
              <a:rPr lang="en-GB" dirty="0"/>
              <a:t>"&gt;&lt;/span&gt;&lt;/p&gt;</a:t>
            </a:r>
          </a:p>
          <a:p>
            <a:pPr marL="0" lvl="1" indent="0">
              <a:buNone/>
            </a:pPr>
            <a:endParaRPr lang="en-GB"/>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dirty="0"/>
              <a:t>Exercise: Date Object</a:t>
            </a:r>
            <a:endParaRPr lang="en-GB" dirty="0">
              <a:latin typeface="+mn-lt"/>
            </a:endParaRPr>
          </a:p>
        </p:txBody>
      </p:sp>
    </p:spTree>
    <p:extLst>
      <p:ext uri="{BB962C8B-B14F-4D97-AF65-F5344CB8AC3E}">
        <p14:creationId xmlns:p14="http://schemas.microsoft.com/office/powerpoint/2010/main" val="2349450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1907089"/>
            <a:ext cx="8478838" cy="4167264"/>
          </a:xfrm>
        </p:spPr>
        <p:txBody>
          <a:bodyPr lIns="91440" tIns="45720" rIns="91440" bIns="45720" anchor="t"/>
          <a:lstStyle/>
          <a:p>
            <a:pPr marL="342900" indent="-342900"/>
            <a:r>
              <a:rPr lang="en-US" dirty="0"/>
              <a:t>JSON syntax and usage</a:t>
            </a:r>
          </a:p>
          <a:p>
            <a:pPr marL="342900" indent="-342900"/>
            <a:r>
              <a:rPr lang="en-US" dirty="0" err="1"/>
              <a:t>Stringify</a:t>
            </a:r>
            <a:r>
              <a:rPr lang="en-US" dirty="0"/>
              <a:t>, </a:t>
            </a:r>
            <a:r>
              <a:rPr lang="en-US" dirty="0" err="1"/>
              <a:t>JSON.parse</a:t>
            </a:r>
            <a:endParaRPr lang="en-US" dirty="0"/>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717655" cy="914400"/>
          </a:xfrm>
        </p:spPr>
        <p:txBody>
          <a:bodyPr lIns="91440" tIns="45720" rIns="91440" bIns="45720" anchor="t"/>
          <a:lstStyle/>
          <a:p>
            <a:r>
              <a:rPr lang="en-US" dirty="0">
                <a:cs typeface="Calibri"/>
              </a:rPr>
              <a:t>Live Coding 31: JSON</a:t>
            </a:r>
          </a:p>
        </p:txBody>
      </p:sp>
    </p:spTree>
    <p:extLst>
      <p:ext uri="{BB962C8B-B14F-4D97-AF65-F5344CB8AC3E}">
        <p14:creationId xmlns:p14="http://schemas.microsoft.com/office/powerpoint/2010/main" val="834539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1BB9A46-5307-B1F0-068B-F2247F7CE61D}"/>
              </a:ext>
            </a:extLst>
          </p:cNvPr>
          <p:cNvSpPr>
            <a:spLocks noGrp="1"/>
          </p:cNvSpPr>
          <p:nvPr>
            <p:ph type="body" sz="quarter" idx="10"/>
          </p:nvPr>
        </p:nvSpPr>
        <p:spPr/>
        <p:txBody>
          <a:bodyPr lIns="91440" tIns="45720" rIns="91440" bIns="45720" anchor="t"/>
          <a:lstStyle/>
          <a:p>
            <a:pPr marL="0" indent="0">
              <a:buNone/>
            </a:pPr>
            <a:r>
              <a:rPr lang="en-US" dirty="0"/>
              <a:t>Make sure you sign up to the open weather API and the IMDB API at least 48 hours before next weeks sessions so that you have an API key and can follow along!</a:t>
            </a:r>
          </a:p>
        </p:txBody>
      </p:sp>
      <p:sp>
        <p:nvSpPr>
          <p:cNvPr id="2" name="Title 1">
            <a:extLst>
              <a:ext uri="{FF2B5EF4-FFF2-40B4-BE49-F238E27FC236}">
                <a16:creationId xmlns:a16="http://schemas.microsoft.com/office/drawing/2014/main" id="{4A4EF776-0D1A-A69F-89F9-556F5B9A646C}"/>
              </a:ext>
            </a:extLst>
          </p:cNvPr>
          <p:cNvSpPr>
            <a:spLocks noGrp="1"/>
          </p:cNvSpPr>
          <p:nvPr>
            <p:ph type="title"/>
          </p:nvPr>
        </p:nvSpPr>
        <p:spPr/>
        <p:txBody>
          <a:bodyPr lIns="91440" tIns="45720" rIns="91440" bIns="45720" anchor="t"/>
          <a:lstStyle/>
          <a:p>
            <a:r>
              <a:rPr lang="en-US" dirty="0"/>
              <a:t>Sign up!</a:t>
            </a:r>
          </a:p>
        </p:txBody>
      </p:sp>
    </p:spTree>
    <p:extLst>
      <p:ext uri="{BB962C8B-B14F-4D97-AF65-F5344CB8AC3E}">
        <p14:creationId xmlns:p14="http://schemas.microsoft.com/office/powerpoint/2010/main" val="15633381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51BB9A46-5307-B1F0-068B-F2247F7CE61D}"/>
              </a:ext>
            </a:extLst>
          </p:cNvPr>
          <p:cNvSpPr>
            <a:spLocks noGrp="1"/>
          </p:cNvSpPr>
          <p:nvPr>
            <p:ph type="body" sz="quarter" idx="10"/>
          </p:nvPr>
        </p:nvSpPr>
        <p:spPr/>
        <p:txBody>
          <a:bodyPr lIns="91440" tIns="45720" rIns="91440" bIns="45720" anchor="t"/>
          <a:lstStyle/>
          <a:p>
            <a:pPr marL="0" indent="0">
              <a:buNone/>
            </a:pPr>
            <a:r>
              <a:rPr lang="en-US" dirty="0"/>
              <a:t>Finish all the exercises by next week. Make sure you ask a question on Live code if you are stuck!</a:t>
            </a:r>
          </a:p>
        </p:txBody>
      </p:sp>
      <p:sp>
        <p:nvSpPr>
          <p:cNvPr id="2" name="Title 1">
            <a:extLst>
              <a:ext uri="{FF2B5EF4-FFF2-40B4-BE49-F238E27FC236}">
                <a16:creationId xmlns:a16="http://schemas.microsoft.com/office/drawing/2014/main" id="{4A4EF776-0D1A-A69F-89F9-556F5B9A646C}"/>
              </a:ext>
            </a:extLst>
          </p:cNvPr>
          <p:cNvSpPr>
            <a:spLocks noGrp="1"/>
          </p:cNvSpPr>
          <p:nvPr>
            <p:ph type="title"/>
          </p:nvPr>
        </p:nvSpPr>
        <p:spPr/>
        <p:txBody>
          <a:bodyPr lIns="91440" tIns="45720" rIns="91440" bIns="45720" anchor="t"/>
          <a:lstStyle/>
          <a:p>
            <a:r>
              <a:rPr lang="en-US" dirty="0"/>
              <a:t>Homework</a:t>
            </a:r>
          </a:p>
        </p:txBody>
      </p:sp>
    </p:spTree>
    <p:extLst>
      <p:ext uri="{BB962C8B-B14F-4D97-AF65-F5344CB8AC3E}">
        <p14:creationId xmlns:p14="http://schemas.microsoft.com/office/powerpoint/2010/main" val="37898080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pic>
        <p:nvPicPr>
          <p:cNvPr id="308" name="Google Shape;308;g10855af059a_0_15"/>
          <p:cNvPicPr preferRelativeResize="0"/>
          <p:nvPr/>
        </p:nvPicPr>
        <p:blipFill rotWithShape="1">
          <a:blip r:embed="rId3">
            <a:alphaModFix/>
          </a:blip>
          <a:srcRect t="7798" b="7806"/>
          <a:stretch/>
        </p:blipFill>
        <p:spPr>
          <a:xfrm>
            <a:off x="0" y="0"/>
            <a:ext cx="12192000" cy="68579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57017E"/>
        </a:solidFill>
        <a:effectLst/>
      </p:bgPr>
    </p:bg>
    <p:spTree>
      <p:nvGrpSpPr>
        <p:cNvPr id="1" name="Shape 312"/>
        <p:cNvGrpSpPr/>
        <p:nvPr/>
      </p:nvGrpSpPr>
      <p:grpSpPr>
        <a:xfrm>
          <a:off x="0" y="0"/>
          <a:ext cx="0" cy="0"/>
          <a:chOff x="0" y="0"/>
          <a:chExt cx="0" cy="0"/>
        </a:xfrm>
      </p:grpSpPr>
      <p:sp>
        <p:nvSpPr>
          <p:cNvPr id="315" name="Google Shape;315;g109a227e365_0_68"/>
          <p:cNvSpPr txBox="1">
            <a:spLocks noGrp="1"/>
          </p:cNvSpPr>
          <p:nvPr>
            <p:ph type="title" idx="4294967295"/>
          </p:nvPr>
        </p:nvSpPr>
        <p:spPr>
          <a:xfrm rot="5400000">
            <a:off x="-1476182" y="2148754"/>
            <a:ext cx="4024313" cy="307975"/>
          </a:xfrm>
          <a:prstGeom prst="rect">
            <a:avLst/>
          </a:prstGeom>
        </p:spPr>
        <p:txBody>
          <a:bodyPr spcFirstLastPara="1" wrap="square" lIns="0" tIns="0" rIns="0" bIns="0" anchor="t" anchorCtr="0">
            <a:spAutoFit/>
          </a:bodyPr>
          <a:lstStyle/>
          <a:p>
            <a:r>
              <a:rPr lang="en-US" sz="2000">
                <a:solidFill>
                  <a:schemeClr val="lt1"/>
                </a:solidFill>
              </a:rPr>
              <a:t>JavaScript 1</a:t>
            </a:r>
          </a:p>
        </p:txBody>
      </p:sp>
      <p:sp>
        <p:nvSpPr>
          <p:cNvPr id="313" name="Google Shape;313;g109a227e365_0_68"/>
          <p:cNvSpPr txBox="1">
            <a:spLocks noGrp="1"/>
          </p:cNvSpPr>
          <p:nvPr>
            <p:ph type="title" idx="4294967295"/>
          </p:nvPr>
        </p:nvSpPr>
        <p:spPr>
          <a:xfrm>
            <a:off x="2826327" y="1716232"/>
            <a:ext cx="7496175" cy="1422400"/>
          </a:xfrm>
          <a:prstGeom prst="rect">
            <a:avLst/>
          </a:prstGeom>
          <a:noFill/>
          <a:ln>
            <a:noFill/>
          </a:ln>
        </p:spPr>
        <p:txBody>
          <a:bodyPr spcFirstLastPara="1" wrap="square" lIns="0" tIns="12700" rIns="0" bIns="0" anchor="t" anchorCtr="0">
            <a:noAutofit/>
          </a:bodyPr>
          <a:lstStyle/>
          <a:p>
            <a:pPr marL="12700" lvl="0" indent="0" algn="ctr" rtl="0">
              <a:spcBef>
                <a:spcPts val="0"/>
              </a:spcBef>
              <a:spcAft>
                <a:spcPts val="0"/>
              </a:spcAft>
              <a:buSzPts val="1400"/>
              <a:buNone/>
            </a:pPr>
            <a:r>
              <a:rPr lang="en-US" sz="7000">
                <a:solidFill>
                  <a:schemeClr val="lt1"/>
                </a:solidFill>
                <a:latin typeface="Inter SemiBold"/>
                <a:ea typeface="Inter SemiBold"/>
                <a:cs typeface="Inter SemiBold"/>
                <a:sym typeface="Inter SemiBold"/>
              </a:rPr>
              <a:t>Questions?</a:t>
            </a:r>
            <a:endParaRPr sz="7000">
              <a:solidFill>
                <a:schemeClr val="lt1"/>
              </a:solidFill>
              <a:latin typeface="Inter SemiBold"/>
              <a:ea typeface="Inter SemiBold"/>
              <a:cs typeface="Inter SemiBold"/>
              <a:sym typeface="Inter SemiBold"/>
            </a:endParaRPr>
          </a:p>
          <a:p>
            <a:pPr marL="0" lvl="0" indent="0" algn="ctr" rtl="0">
              <a:lnSpc>
                <a:spcPct val="100000"/>
              </a:lnSpc>
              <a:spcBef>
                <a:spcPts val="0"/>
              </a:spcBef>
              <a:spcAft>
                <a:spcPts val="0"/>
              </a:spcAft>
              <a:buSzPts val="1400"/>
              <a:buNone/>
            </a:pPr>
            <a:endParaRPr sz="4000" b="1">
              <a:solidFill>
                <a:schemeClr val="lt1"/>
              </a:solidFill>
            </a:endParaRPr>
          </a:p>
        </p:txBody>
      </p:sp>
      <p:pic>
        <p:nvPicPr>
          <p:cNvPr id="314" name="Google Shape;314;g109a227e365_0_68"/>
          <p:cNvPicPr preferRelativeResize="0"/>
          <p:nvPr/>
        </p:nvPicPr>
        <p:blipFill>
          <a:blip r:embed="rId3">
            <a:alphaModFix/>
          </a:blip>
          <a:stretch>
            <a:fillRect/>
          </a:stretch>
        </p:blipFill>
        <p:spPr>
          <a:xfrm>
            <a:off x="9641393" y="5306629"/>
            <a:ext cx="2226074" cy="1669575"/>
          </a:xfrm>
          <a:prstGeom prst="rect">
            <a:avLst/>
          </a:prstGeom>
          <a:noFill/>
          <a:ln>
            <a:noFill/>
          </a:ln>
        </p:spPr>
      </p:pic>
      <p:cxnSp>
        <p:nvCxnSpPr>
          <p:cNvPr id="316" name="Google Shape;316;g109a227e365_0_68"/>
          <p:cNvCxnSpPr/>
          <p:nvPr/>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extLst>
      <p:ext uri="{BB962C8B-B14F-4D97-AF65-F5344CB8AC3E}">
        <p14:creationId xmlns:p14="http://schemas.microsoft.com/office/powerpoint/2010/main" val="27912814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g10855af059a_0_9"/>
          <p:cNvPicPr preferRelativeResize="0"/>
          <p:nvPr/>
        </p:nvPicPr>
        <p:blipFill rotWithShape="1">
          <a:blip r:embed="rId3">
            <a:alphaModFix/>
          </a:blip>
          <a:srcRect t="7907" b="7696"/>
          <a:stretch/>
        </p:blipFill>
        <p:spPr>
          <a:xfrm>
            <a:off x="0" y="0"/>
            <a:ext cx="12192000" cy="68579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1716590"/>
            <a:ext cx="8478838" cy="4985293"/>
          </a:xfrm>
        </p:spPr>
        <p:txBody>
          <a:bodyPr lIns="91440" tIns="45720" rIns="91440" bIns="45720" anchor="t"/>
          <a:lstStyle/>
          <a:p>
            <a:r>
              <a:rPr lang="en-US" dirty="0"/>
              <a:t>Objects Recap</a:t>
            </a:r>
          </a:p>
          <a:p>
            <a:pPr marL="342900" indent="-342900"/>
            <a:r>
              <a:rPr lang="en-US" dirty="0"/>
              <a:t>Class syntax new</a:t>
            </a:r>
          </a:p>
          <a:p>
            <a:pPr marL="342900" indent="-342900"/>
            <a:r>
              <a:rPr lang="en-US" dirty="0"/>
              <a:t>This keyword</a:t>
            </a:r>
          </a:p>
          <a:p>
            <a:pPr marL="342900" indent="-342900"/>
            <a:r>
              <a:rPr lang="en-US" dirty="0"/>
              <a:t>Constructors</a:t>
            </a:r>
          </a:p>
          <a:p>
            <a:pPr marL="342900" indent="-342900"/>
            <a:r>
              <a:rPr lang="en-US" dirty="0"/>
              <a:t>Inheritance</a:t>
            </a:r>
          </a:p>
          <a:p>
            <a:pPr marL="342900" indent="-342900"/>
            <a:r>
              <a:rPr lang="en-US"/>
              <a:t>Getters and Setters if time</a:t>
            </a:r>
          </a:p>
          <a:p>
            <a:pPr marL="0" indent="0">
              <a:buNone/>
            </a:pPr>
            <a:endParaRPr lang="en-GB" dirty="0"/>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415097" cy="914400"/>
          </a:xfrm>
        </p:spPr>
        <p:txBody>
          <a:bodyPr lIns="91440" tIns="45720" rIns="91440" bIns="45720" anchor="t"/>
          <a:lstStyle/>
          <a:p>
            <a:r>
              <a:rPr lang="en-US" dirty="0">
                <a:cs typeface="Calibri"/>
              </a:rPr>
              <a:t>Live Coding: Classes</a:t>
            </a:r>
          </a:p>
        </p:txBody>
      </p:sp>
    </p:spTree>
    <p:extLst>
      <p:ext uri="{BB962C8B-B14F-4D97-AF65-F5344CB8AC3E}">
        <p14:creationId xmlns:p14="http://schemas.microsoft.com/office/powerpoint/2010/main" val="1961021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dirty="0">
                <a:ea typeface="Calibri"/>
              </a:rPr>
              <a:t>Create a User class with a constructor which defines first name and last name</a:t>
            </a:r>
          </a:p>
          <a:p>
            <a:r>
              <a:rPr lang="en-GB" dirty="0">
                <a:ea typeface="Calibri"/>
              </a:rPr>
              <a:t>Create a new instance of User</a:t>
            </a:r>
          </a:p>
          <a:p>
            <a:r>
              <a:rPr lang="en-GB" dirty="0">
                <a:ea typeface="Calibri"/>
              </a:rPr>
              <a:t>Add a method to the class which return a welcome message to the given name.</a:t>
            </a:r>
          </a:p>
          <a:p>
            <a:r>
              <a:rPr lang="en-GB" dirty="0">
                <a:ea typeface="Calibri"/>
              </a:rPr>
              <a:t>Try out the method with your instance</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dirty="0"/>
              <a:t>Classes Exercises 1: User class</a:t>
            </a:r>
            <a:endParaRPr lang="en-GB" dirty="0">
              <a:latin typeface="+mn-lt"/>
            </a:endParaRPr>
          </a:p>
        </p:txBody>
      </p:sp>
    </p:spTree>
    <p:extLst>
      <p:ext uri="{BB962C8B-B14F-4D97-AF65-F5344CB8AC3E}">
        <p14:creationId xmlns:p14="http://schemas.microsoft.com/office/powerpoint/2010/main" val="27563634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dirty="0">
                <a:ea typeface="Calibri"/>
              </a:rPr>
              <a:t>Use the extends keyword to extend your user class by adding a property of admin which is either or true or false.</a:t>
            </a:r>
          </a:p>
          <a:p>
            <a:r>
              <a:rPr lang="en-GB" dirty="0">
                <a:ea typeface="Calibri"/>
              </a:rPr>
              <a:t>Add a method which logs a message with the status of whether the user is an admin or not</a:t>
            </a:r>
          </a:p>
          <a:p>
            <a:r>
              <a:rPr lang="en-GB" dirty="0">
                <a:ea typeface="Calibri"/>
              </a:rPr>
              <a:t>Create a new instance where the user is an admin</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dirty="0"/>
              <a:t>Classes Exercises 2: Extends</a:t>
            </a:r>
            <a:endParaRPr lang="en-GB" dirty="0">
              <a:latin typeface="+mn-lt"/>
            </a:endParaRPr>
          </a:p>
        </p:txBody>
      </p:sp>
    </p:spTree>
    <p:extLst>
      <p:ext uri="{BB962C8B-B14F-4D97-AF65-F5344CB8AC3E}">
        <p14:creationId xmlns:p14="http://schemas.microsoft.com/office/powerpoint/2010/main" val="3885767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a:t>Have a go at the first 2 classes exercises on this website: </a:t>
            </a:r>
            <a:r>
              <a:rPr lang="en-GB">
                <a:ea typeface="+mn-lt"/>
                <a:cs typeface="+mn-lt"/>
              </a:rPr>
              <a:t>https://developer.mozilla.org/en-US/docs/Learn/JavaScript/Objects/Test_your_skills:_Object-oriented_JavaScript</a:t>
            </a:r>
            <a:endParaRPr lang="en-GB">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dirty="0"/>
              <a:t>Classes Exercises 3: MDN</a:t>
            </a:r>
            <a:endParaRPr lang="en-GB" dirty="0">
              <a:latin typeface="+mn-lt"/>
            </a:endParaRPr>
          </a:p>
        </p:txBody>
      </p:sp>
    </p:spTree>
    <p:extLst>
      <p:ext uri="{BB962C8B-B14F-4D97-AF65-F5344CB8AC3E}">
        <p14:creationId xmlns:p14="http://schemas.microsoft.com/office/powerpoint/2010/main" val="22483604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2553629"/>
            <a:ext cx="8478838" cy="3464694"/>
          </a:xfrm>
        </p:spPr>
        <p:txBody>
          <a:bodyPr lIns="91440" tIns="45720" rIns="91440" bIns="45720" anchor="t"/>
          <a:lstStyle/>
          <a:p>
            <a:r>
              <a:rPr lang="en-GB" dirty="0"/>
              <a:t>Spread Operator</a:t>
            </a:r>
          </a:p>
          <a:p>
            <a:r>
              <a:rPr lang="en-GB" dirty="0"/>
              <a:t>Destructoring</a:t>
            </a: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415097" cy="914400"/>
          </a:xfrm>
        </p:spPr>
        <p:txBody>
          <a:bodyPr lIns="91440" tIns="45720" rIns="91440" bIns="45720" anchor="t"/>
          <a:lstStyle/>
          <a:p>
            <a:r>
              <a:rPr lang="en-US" dirty="0">
                <a:cs typeface="Calibri"/>
              </a:rPr>
              <a:t>Live Coding: </a:t>
            </a:r>
            <a:r>
              <a:rPr lang="en-US" dirty="0" err="1">
                <a:cs typeface="Calibri"/>
              </a:rPr>
              <a:t>Destructoring</a:t>
            </a:r>
            <a:r>
              <a:rPr lang="en-US" dirty="0">
                <a:cs typeface="Calibri"/>
              </a:rPr>
              <a:t> and the Spread Operator</a:t>
            </a:r>
            <a:br>
              <a:rPr lang="en-US" dirty="0">
                <a:cs typeface="Calibri"/>
              </a:rPr>
            </a:br>
            <a:endParaRPr lang="en-US" dirty="0">
              <a:cs typeface="Calibri"/>
            </a:endParaRPr>
          </a:p>
        </p:txBody>
      </p:sp>
    </p:spTree>
    <p:extLst>
      <p:ext uri="{BB962C8B-B14F-4D97-AF65-F5344CB8AC3E}">
        <p14:creationId xmlns:p14="http://schemas.microsoft.com/office/powerpoint/2010/main" val="33342299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a:ea typeface="Calibri"/>
              </a:rPr>
              <a:t>Create two arrays of student's names: students1 and students2. Use the spread operator to add the arrays together and console log the result.</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Spread Operator Exercises 1</a:t>
            </a:r>
            <a:endParaRPr lang="en-GB">
              <a:latin typeface="+mn-lt"/>
            </a:endParaRPr>
          </a:p>
        </p:txBody>
      </p:sp>
    </p:spTree>
    <p:extLst>
      <p:ext uri="{BB962C8B-B14F-4D97-AF65-F5344CB8AC3E}">
        <p14:creationId xmlns:p14="http://schemas.microsoft.com/office/powerpoint/2010/main" val="2004435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a:t>Have a go at the first 6 </a:t>
            </a:r>
            <a:r>
              <a:rPr lang="en-GB" err="1"/>
              <a:t>destructoring</a:t>
            </a:r>
            <a:r>
              <a:rPr lang="en-GB"/>
              <a:t> exercises on this website: </a:t>
            </a:r>
            <a:r>
              <a:rPr lang="en-GB">
                <a:ea typeface="+mn-lt"/>
                <a:cs typeface="+mn-lt"/>
              </a:rPr>
              <a:t>http://curric.rithmschool.com/springboard/exercises/js-destructuring/</a:t>
            </a:r>
            <a:endParaRPr lang="en-GB"/>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err="1"/>
              <a:t>Destructoring</a:t>
            </a:r>
            <a:r>
              <a:rPr lang="en-GB"/>
              <a:t> Exercises</a:t>
            </a:r>
            <a:endParaRPr lang="en-GB">
              <a:latin typeface="+mn-lt"/>
            </a:endParaRPr>
          </a:p>
        </p:txBody>
      </p:sp>
    </p:spTree>
    <p:extLst>
      <p:ext uri="{BB962C8B-B14F-4D97-AF65-F5344CB8AC3E}">
        <p14:creationId xmlns:p14="http://schemas.microsoft.com/office/powerpoint/2010/main" val="406731569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C94CE62C1E3724498B8354F1F0B8375" ma:contentTypeVersion="15" ma:contentTypeDescription="Create a new document." ma:contentTypeScope="" ma:versionID="d2d9680ca0f6e60abe77b546a2179a72">
  <xsd:schema xmlns:xsd="http://www.w3.org/2001/XMLSchema" xmlns:xs="http://www.w3.org/2001/XMLSchema" xmlns:p="http://schemas.microsoft.com/office/2006/metadata/properties" xmlns:ns2="6541550b-cbd0-4090-9e4a-25fa3b9b63d5" xmlns:ns3="bca9fe18-7aca-462d-b946-67d93c713a3c" targetNamespace="http://schemas.microsoft.com/office/2006/metadata/properties" ma:root="true" ma:fieldsID="1881e601e65cdc204b4acefcda7f1ed2" ns2:_="" ns3:_="">
    <xsd:import namespace="6541550b-cbd0-4090-9e4a-25fa3b9b63d5"/>
    <xsd:import namespace="bca9fe18-7aca-462d-b946-67d93c713a3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2:MediaServiceOCR"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541550b-cbd0-4090-9e4a-25fa3b9b63d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b2906d47-62ce-419b-b111-e9da70aebfed"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ca9fe18-7aca-462d-b946-67d93c713a3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a9aba3b8-738e-481c-9b6d-8e6e924c2d1f}" ma:internalName="TaxCatchAll" ma:showField="CatchAllData" ma:web="bca9fe18-7aca-462d-b946-67d93c713a3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bca9fe18-7aca-462d-b946-67d93c713a3c">
      <UserInfo>
        <DisplayName/>
        <AccountId xsi:nil="true"/>
        <AccountType/>
      </UserInfo>
    </SharedWithUsers>
    <MediaLengthInSeconds xmlns="6541550b-cbd0-4090-9e4a-25fa3b9b63d5" xsi:nil="true"/>
    <lcf76f155ced4ddcb4097134ff3c332f xmlns="6541550b-cbd0-4090-9e4a-25fa3b9b63d5">
      <Terms xmlns="http://schemas.microsoft.com/office/infopath/2007/PartnerControls"/>
    </lcf76f155ced4ddcb4097134ff3c332f>
    <TaxCatchAll xmlns="bca9fe18-7aca-462d-b946-67d93c713a3c" xsi:nil="true"/>
  </documentManagement>
</p:properties>
</file>

<file path=customXml/itemProps1.xml><?xml version="1.0" encoding="utf-8"?>
<ds:datastoreItem xmlns:ds="http://schemas.openxmlformats.org/officeDocument/2006/customXml" ds:itemID="{4CF279C4-78DE-416B-AB71-28223B3E6863}"/>
</file>

<file path=customXml/itemProps2.xml><?xml version="1.0" encoding="utf-8"?>
<ds:datastoreItem xmlns:ds="http://schemas.openxmlformats.org/officeDocument/2006/customXml" ds:itemID="{C479F71D-4D08-4180-BC5A-449B0A1F557B}">
  <ds:schemaRefs>
    <ds:schemaRef ds:uri="http://schemas.microsoft.com/sharepoint/v3/contenttype/forms"/>
  </ds:schemaRefs>
</ds:datastoreItem>
</file>

<file path=customXml/itemProps3.xml><?xml version="1.0" encoding="utf-8"?>
<ds:datastoreItem xmlns:ds="http://schemas.openxmlformats.org/officeDocument/2006/customXml" ds:itemID="{0ABB7F2F-2794-455E-B53B-780F1513227E}">
  <ds:schemaRefs>
    <ds:schemaRef ds:uri="e0826cc8-6558-47d1-90a8-380bcdd5314a"/>
    <ds:schemaRef ds:uri="ff81feec-6ec1-4893-b268-3ebc8dadbef6"/>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Integral</Template>
  <TotalTime>0</TotalTime>
  <Words>627</Words>
  <Application>Microsoft Office PowerPoint</Application>
  <PresentationFormat>Widescreen</PresentationFormat>
  <Paragraphs>69</Paragraphs>
  <Slides>16</Slides>
  <Notes>14</Notes>
  <HiddenSlides>0</HiddenSlides>
  <MMClips>0</MMClips>
  <ScaleCrop>false</ScaleCrop>
  <HeadingPairs>
    <vt:vector size="4" baseType="variant">
      <vt:variant>
        <vt:lpstr>Theme</vt:lpstr>
      </vt:variant>
      <vt:variant>
        <vt:i4>2</vt:i4>
      </vt:variant>
      <vt:variant>
        <vt:lpstr>Slide Titles</vt:lpstr>
      </vt:variant>
      <vt:variant>
        <vt:i4>16</vt:i4>
      </vt:variant>
    </vt:vector>
  </HeadingPairs>
  <TitlesOfParts>
    <vt:vector size="18" baseType="lpstr">
      <vt:lpstr>Office Theme</vt:lpstr>
      <vt:lpstr>Office Theme</vt:lpstr>
      <vt:lpstr>PowerPoint Presentation</vt:lpstr>
      <vt:lpstr>PowerPoint Presentation</vt:lpstr>
      <vt:lpstr>Live Coding: Classes</vt:lpstr>
      <vt:lpstr>Classes Exercises 1: User class</vt:lpstr>
      <vt:lpstr>Classes Exercises 2: Extends</vt:lpstr>
      <vt:lpstr>Classes Exercises 3: MDN</vt:lpstr>
      <vt:lpstr>Live Coding: Destructoring and the Spread Operator </vt:lpstr>
      <vt:lpstr>Spread Operator Exercises 1</vt:lpstr>
      <vt:lpstr>Destructoring Exercises</vt:lpstr>
      <vt:lpstr>Live Coding: Date Object</vt:lpstr>
      <vt:lpstr>Exercise: Date Object</vt:lpstr>
      <vt:lpstr>Live Coding 31: JSON</vt:lpstr>
      <vt:lpstr>Sign up!</vt:lpstr>
      <vt:lpstr>Homework</vt:lpstr>
      <vt:lpstr>PowerPoint Presentation</vt:lpstr>
      <vt:lpstr>JavaScript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JavaScript 4</dc:title>
  <dc:creator>Heath Justin - Business Intelligence Analyst - Rushcliffe CCG</dc:creator>
  <cp:lastModifiedBy>Joseph  Witcombe</cp:lastModifiedBy>
  <cp:revision>91</cp:revision>
  <dcterms:modified xsi:type="dcterms:W3CDTF">2022-04-21T04:29:12Z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0x0101001C94CE62C1E3724498B8354F1F0B8375</vt:lpwstr>
  </property>
  <property fmtid="{D5CDD505-2E9C-101B-9397-08002B2CF9AE}" pid="3" name="Order">
    <vt:r8>6200</vt:r8>
  </property>
  <property fmtid="{D5CDD505-2E9C-101B-9397-08002B2CF9AE}" pid="4" name="_ExtendedDescription">
    <vt:lpwstr/>
  </property>
  <property fmtid="{D5CDD505-2E9C-101B-9397-08002B2CF9AE}" pid="5" name="TriggerFlowInfo">
    <vt:lpwstr/>
  </property>
  <property fmtid="{D5CDD505-2E9C-101B-9397-08002B2CF9AE}" pid="6" name="ComplianceAssetId">
    <vt:lpwstr/>
  </property>
  <property fmtid="{D5CDD505-2E9C-101B-9397-08002B2CF9AE}" pid="7" name="xd_ProgID">
    <vt:lpwstr/>
  </property>
  <property fmtid="{D5CDD505-2E9C-101B-9397-08002B2CF9AE}" pid="8" name="TemplateUrl">
    <vt:lpwstr/>
  </property>
  <property fmtid="{D5CDD505-2E9C-101B-9397-08002B2CF9AE}" pid="9" name="xd_Signature">
    <vt:bool>false</vt:bool>
  </property>
</Properties>
</file>